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62" r:id="rId3"/>
    <p:sldId id="263" r:id="rId4"/>
    <p:sldId id="264" r:id="rId5"/>
    <p:sldId id="265" r:id="rId6"/>
    <p:sldId id="267" r:id="rId7"/>
    <p:sldId id="268" r:id="rId8"/>
    <p:sldId id="270" r:id="rId9"/>
    <p:sldId id="271" r:id="rId10"/>
    <p:sldId id="272" r:id="rId11"/>
    <p:sldId id="274" r:id="rId12"/>
    <p:sldId id="275" r:id="rId13"/>
    <p:sldId id="276" r:id="rId14"/>
    <p:sldId id="278" r:id="rId15"/>
    <p:sldId id="308" r:id="rId16"/>
    <p:sldId id="280" r:id="rId17"/>
    <p:sldId id="281" r:id="rId18"/>
    <p:sldId id="30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312" r:id="rId29"/>
    <p:sldId id="292" r:id="rId30"/>
    <p:sldId id="314" r:id="rId31"/>
    <p:sldId id="315" r:id="rId32"/>
    <p:sldId id="316" r:id="rId33"/>
    <p:sldId id="293" r:id="rId34"/>
    <p:sldId id="313" r:id="rId35"/>
    <p:sldId id="294" r:id="rId36"/>
    <p:sldId id="295" r:id="rId37"/>
    <p:sldId id="298" r:id="rId38"/>
    <p:sldId id="310" r:id="rId39"/>
    <p:sldId id="300" r:id="rId40"/>
    <p:sldId id="317" r:id="rId41"/>
    <p:sldId id="319" r:id="rId42"/>
    <p:sldId id="320" r:id="rId43"/>
    <p:sldId id="304" r:id="rId44"/>
    <p:sldId id="307" r:id="rId45"/>
    <p:sldId id="311" r:id="rId46"/>
    <p:sldId id="321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DE8670-A2F4-4396-29A3-5BC209FC9689}" v="1676" dt="2023-12-07T15:48:30.138"/>
    <p1510:client id="{A34D1D2A-A53A-3A85-85BC-9DB50DD95CAB}" v="74" dt="2023-12-05T16:23:53.318"/>
    <p1510:client id="{A84DE0F0-85A4-52C3-47B0-DCA8B86DB813}" v="13" dt="2023-12-07T16:42:44.381"/>
    <p1510:client id="{E52C33EC-B1FD-11D8-901C-5289E725B4DC}" v="229" dt="2023-12-06T16:18:46.14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Grekas" userId="S::nicolas.grekas@symfony.com::d32a625f-8c87-4756-a3e9-7d6febaee264" providerId="AD" clId="Web-{A84DE0F0-85A4-52C3-47B0-DCA8B86DB813}"/>
    <pc:docChg chg="addSld delSld modSld">
      <pc:chgData name="Nicolas Grekas" userId="S::nicolas.grekas@symfony.com::d32a625f-8c87-4756-a3e9-7d6febaee264" providerId="AD" clId="Web-{A84DE0F0-85A4-52C3-47B0-DCA8B86DB813}" dt="2023-12-07T16:42:44.381" v="8"/>
      <pc:docMkLst>
        <pc:docMk/>
      </pc:docMkLst>
      <pc:sldChg chg="modSp">
        <pc:chgData name="Nicolas Grekas" userId="S::nicolas.grekas@symfony.com::d32a625f-8c87-4756-a3e9-7d6febaee264" providerId="AD" clId="Web-{A84DE0F0-85A4-52C3-47B0-DCA8B86DB813}" dt="2023-12-07T15:51:02.080" v="3" actId="20577"/>
        <pc:sldMkLst>
          <pc:docMk/>
          <pc:sldMk cId="0" sldId="274"/>
        </pc:sldMkLst>
        <pc:spChg chg="mod">
          <ac:chgData name="Nicolas Grekas" userId="S::nicolas.grekas@symfony.com::d32a625f-8c87-4756-a3e9-7d6febaee264" providerId="AD" clId="Web-{A84DE0F0-85A4-52C3-47B0-DCA8B86DB813}" dt="2023-12-07T15:51:02.080" v="3" actId="20577"/>
          <ac:spMkLst>
            <pc:docMk/>
            <pc:sldMk cId="0" sldId="274"/>
            <ac:spMk id="231" creationId="{00000000-0000-0000-0000-000000000000}"/>
          </ac:spMkLst>
        </pc:spChg>
      </pc:sldChg>
      <pc:sldChg chg="del">
        <pc:chgData name="Nicolas Grekas" userId="S::nicolas.grekas@symfony.com::d32a625f-8c87-4756-a3e9-7d6febaee264" providerId="AD" clId="Web-{A84DE0F0-85A4-52C3-47B0-DCA8B86DB813}" dt="2023-12-07T15:52:01.474" v="4"/>
        <pc:sldMkLst>
          <pc:docMk/>
          <pc:sldMk cId="0" sldId="297"/>
        </pc:sldMkLst>
      </pc:sldChg>
      <pc:sldChg chg="modSp">
        <pc:chgData name="Nicolas Grekas" userId="S::nicolas.grekas@symfony.com::d32a625f-8c87-4756-a3e9-7d6febaee264" providerId="AD" clId="Web-{A84DE0F0-85A4-52C3-47B0-DCA8B86DB813}" dt="2023-12-07T15:52:34.664" v="7" actId="20577"/>
        <pc:sldMkLst>
          <pc:docMk/>
          <pc:sldMk cId="46368637" sldId="319"/>
        </pc:sldMkLst>
        <pc:spChg chg="mod">
          <ac:chgData name="Nicolas Grekas" userId="S::nicolas.grekas@symfony.com::d32a625f-8c87-4756-a3e9-7d6febaee264" providerId="AD" clId="Web-{A84DE0F0-85A4-52C3-47B0-DCA8B86DB813}" dt="2023-12-07T15:52:34.664" v="7" actId="20577"/>
          <ac:spMkLst>
            <pc:docMk/>
            <pc:sldMk cId="46368637" sldId="319"/>
            <ac:spMk id="4" creationId="{FA86BA64-817A-1A57-A1BD-ABC0911E429A}"/>
          </ac:spMkLst>
        </pc:spChg>
      </pc:sldChg>
      <pc:sldChg chg="add replId">
        <pc:chgData name="Nicolas Grekas" userId="S::nicolas.grekas@symfony.com::d32a625f-8c87-4756-a3e9-7d6febaee264" providerId="AD" clId="Web-{A84DE0F0-85A4-52C3-47B0-DCA8B86DB813}" dt="2023-12-07T16:42:44.381" v="8"/>
        <pc:sldMkLst>
          <pc:docMk/>
          <pc:sldMk cId="3713315902" sldId="321"/>
        </pc:sldMkLst>
      </pc:sldChg>
    </pc:docChg>
  </pc:docChgLst>
  <pc:docChgLst>
    <pc:chgData name="Nicolas Grekas" userId="S::nicolas.grekas@symfony.com::d32a625f-8c87-4756-a3e9-7d6febaee264" providerId="AD" clId="Web-{A34D1D2A-A53A-3A85-85BC-9DB50DD95CAB}"/>
    <pc:docChg chg="delSld modSld">
      <pc:chgData name="Nicolas Grekas" userId="S::nicolas.grekas@symfony.com::d32a625f-8c87-4756-a3e9-7d6febaee264" providerId="AD" clId="Web-{A34D1D2A-A53A-3A85-85BC-9DB50DD95CAB}" dt="2023-12-05T16:22:46.878" v="42"/>
      <pc:docMkLst>
        <pc:docMk/>
      </pc:docMkLst>
      <pc:sldChg chg="modSp">
        <pc:chgData name="Nicolas Grekas" userId="S::nicolas.grekas@symfony.com::d32a625f-8c87-4756-a3e9-7d6febaee264" providerId="AD" clId="Web-{A34D1D2A-A53A-3A85-85BC-9DB50DD95CAB}" dt="2023-12-05T16:13:46.514" v="19" actId="20577"/>
        <pc:sldMkLst>
          <pc:docMk/>
          <pc:sldMk cId="0" sldId="256"/>
        </pc:sldMkLst>
        <pc:spChg chg="mod">
          <ac:chgData name="Nicolas Grekas" userId="S::nicolas.grekas@symfony.com::d32a625f-8c87-4756-a3e9-7d6febaee264" providerId="AD" clId="Web-{A34D1D2A-A53A-3A85-85BC-9DB50DD95CAB}" dt="2023-12-05T16:13:41.107" v="18" actId="20577"/>
          <ac:spMkLst>
            <pc:docMk/>
            <pc:sldMk cId="0" sldId="256"/>
            <ac:spMk id="152" creationId="{00000000-0000-0000-0000-000000000000}"/>
          </ac:spMkLst>
        </pc:spChg>
        <pc:spChg chg="mod">
          <ac:chgData name="Nicolas Grekas" userId="S::nicolas.grekas@symfony.com::d32a625f-8c87-4756-a3e9-7d6febaee264" providerId="AD" clId="Web-{A34D1D2A-A53A-3A85-85BC-9DB50DD95CAB}" dt="2023-12-05T16:13:37.107" v="17" actId="20577"/>
          <ac:spMkLst>
            <pc:docMk/>
            <pc:sldMk cId="0" sldId="256"/>
            <ac:spMk id="153" creationId="{00000000-0000-0000-0000-000000000000}"/>
          </ac:spMkLst>
        </pc:spChg>
        <pc:spChg chg="mod">
          <ac:chgData name="Nicolas Grekas" userId="S::nicolas.grekas@symfony.com::d32a625f-8c87-4756-a3e9-7d6febaee264" providerId="AD" clId="Web-{A34D1D2A-A53A-3A85-85BC-9DB50DD95CAB}" dt="2023-12-05T16:13:32.185" v="15" actId="20577"/>
          <ac:spMkLst>
            <pc:docMk/>
            <pc:sldMk cId="0" sldId="256"/>
            <ac:spMk id="154" creationId="{00000000-0000-0000-0000-000000000000}"/>
          </ac:spMkLst>
        </pc:spChg>
        <pc:spChg chg="mod">
          <ac:chgData name="Nicolas Grekas" userId="S::nicolas.grekas@symfony.com::d32a625f-8c87-4756-a3e9-7d6febaee264" providerId="AD" clId="Web-{A34D1D2A-A53A-3A85-85BC-9DB50DD95CAB}" dt="2023-12-05T16:13:46.514" v="19" actId="20577"/>
          <ac:spMkLst>
            <pc:docMk/>
            <pc:sldMk cId="0" sldId="256"/>
            <ac:spMk id="155" creationId="{00000000-0000-0000-0000-000000000000}"/>
          </ac:spMkLst>
        </pc:spChg>
      </pc:sldChg>
      <pc:sldChg chg="del">
        <pc:chgData name="Nicolas Grekas" userId="S::nicolas.grekas@symfony.com::d32a625f-8c87-4756-a3e9-7d6febaee264" providerId="AD" clId="Web-{A34D1D2A-A53A-3A85-85BC-9DB50DD95CAB}" dt="2023-12-05T16:12:41.558" v="5"/>
        <pc:sldMkLst>
          <pc:docMk/>
          <pc:sldMk cId="0" sldId="257"/>
        </pc:sldMkLst>
      </pc:sldChg>
      <pc:sldChg chg="del">
        <pc:chgData name="Nicolas Grekas" userId="S::nicolas.grekas@symfony.com::d32a625f-8c87-4756-a3e9-7d6febaee264" providerId="AD" clId="Web-{A34D1D2A-A53A-3A85-85BC-9DB50DD95CAB}" dt="2023-12-05T16:12:49.699" v="6"/>
        <pc:sldMkLst>
          <pc:docMk/>
          <pc:sldMk cId="0" sldId="258"/>
        </pc:sldMkLst>
      </pc:sldChg>
      <pc:sldChg chg="del">
        <pc:chgData name="Nicolas Grekas" userId="S::nicolas.grekas@symfony.com::d32a625f-8c87-4756-a3e9-7d6febaee264" providerId="AD" clId="Web-{A34D1D2A-A53A-3A85-85BC-9DB50DD95CAB}" dt="2023-12-05T16:13:01.652" v="7"/>
        <pc:sldMkLst>
          <pc:docMk/>
          <pc:sldMk cId="0" sldId="259"/>
        </pc:sldMkLst>
      </pc:sldChg>
      <pc:sldChg chg="del">
        <pc:chgData name="Nicolas Grekas" userId="S::nicolas.grekas@symfony.com::d32a625f-8c87-4756-a3e9-7d6febaee264" providerId="AD" clId="Web-{A34D1D2A-A53A-3A85-85BC-9DB50DD95CAB}" dt="2023-12-05T16:13:02.371" v="8"/>
        <pc:sldMkLst>
          <pc:docMk/>
          <pc:sldMk cId="0" sldId="260"/>
        </pc:sldMkLst>
      </pc:sldChg>
      <pc:sldChg chg="modSp">
        <pc:chgData name="Nicolas Grekas" userId="S::nicolas.grekas@symfony.com::d32a625f-8c87-4756-a3e9-7d6febaee264" providerId="AD" clId="Web-{A34D1D2A-A53A-3A85-85BC-9DB50DD95CAB}" dt="2023-12-05T16:13:11.153" v="13" actId="20577"/>
        <pc:sldMkLst>
          <pc:docMk/>
          <pc:sldMk cId="0" sldId="265"/>
        </pc:sldMkLst>
        <pc:spChg chg="mod">
          <ac:chgData name="Nicolas Grekas" userId="S::nicolas.grekas@symfony.com::d32a625f-8c87-4756-a3e9-7d6febaee264" providerId="AD" clId="Web-{A34D1D2A-A53A-3A85-85BC-9DB50DD95CAB}" dt="2023-12-05T16:13:07.434" v="11" actId="20577"/>
          <ac:spMkLst>
            <pc:docMk/>
            <pc:sldMk cId="0" sldId="265"/>
            <ac:spMk id="190" creationId="{00000000-0000-0000-0000-000000000000}"/>
          </ac:spMkLst>
        </pc:spChg>
        <pc:spChg chg="mod">
          <ac:chgData name="Nicolas Grekas" userId="S::nicolas.grekas@symfony.com::d32a625f-8c87-4756-a3e9-7d6febaee264" providerId="AD" clId="Web-{A34D1D2A-A53A-3A85-85BC-9DB50DD95CAB}" dt="2023-12-05T16:13:11.153" v="13" actId="20577"/>
          <ac:spMkLst>
            <pc:docMk/>
            <pc:sldMk cId="0" sldId="265"/>
            <ac:spMk id="191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A34D1D2A-A53A-3A85-85BC-9DB50DD95CAB}" dt="2023-12-05T16:14:40.469" v="20" actId="20577"/>
        <pc:sldMkLst>
          <pc:docMk/>
          <pc:sldMk cId="0" sldId="273"/>
        </pc:sldMkLst>
        <pc:spChg chg="mod">
          <ac:chgData name="Nicolas Grekas" userId="S::nicolas.grekas@symfony.com::d32a625f-8c87-4756-a3e9-7d6febaee264" providerId="AD" clId="Web-{A34D1D2A-A53A-3A85-85BC-9DB50DD95CAB}" dt="2023-12-05T16:14:40.469" v="20" actId="20577"/>
          <ac:spMkLst>
            <pc:docMk/>
            <pc:sldMk cId="0" sldId="273"/>
            <ac:spMk id="226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A34D1D2A-A53A-3A85-85BC-9DB50DD95CAB}" dt="2023-12-05T16:19:19.886" v="33" actId="20577"/>
        <pc:sldMkLst>
          <pc:docMk/>
          <pc:sldMk cId="0" sldId="274"/>
        </pc:sldMkLst>
        <pc:spChg chg="mod">
          <ac:chgData name="Nicolas Grekas" userId="S::nicolas.grekas@symfony.com::d32a625f-8c87-4756-a3e9-7d6febaee264" providerId="AD" clId="Web-{A34D1D2A-A53A-3A85-85BC-9DB50DD95CAB}" dt="2023-12-05T16:19:19.886" v="33" actId="20577"/>
          <ac:spMkLst>
            <pc:docMk/>
            <pc:sldMk cId="0" sldId="274"/>
            <ac:spMk id="229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A34D1D2A-A53A-3A85-85BC-9DB50DD95CAB}" dt="2023-12-05T16:14:51.375" v="21" actId="20577"/>
        <pc:sldMkLst>
          <pc:docMk/>
          <pc:sldMk cId="0" sldId="275"/>
        </pc:sldMkLst>
        <pc:spChg chg="mod">
          <ac:chgData name="Nicolas Grekas" userId="S::nicolas.grekas@symfony.com::d32a625f-8c87-4756-a3e9-7d6febaee264" providerId="AD" clId="Web-{A34D1D2A-A53A-3A85-85BC-9DB50DD95CAB}" dt="2023-12-05T16:14:51.375" v="21" actId="20577"/>
          <ac:spMkLst>
            <pc:docMk/>
            <pc:sldMk cId="0" sldId="275"/>
            <ac:spMk id="235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A34D1D2A-A53A-3A85-85BC-9DB50DD95CAB}" dt="2023-12-05T16:22:38.441" v="40"/>
        <pc:sldMkLst>
          <pc:docMk/>
          <pc:sldMk cId="0" sldId="279"/>
        </pc:sldMkLst>
        <pc:graphicFrameChg chg="mod modGraphic">
          <ac:chgData name="Nicolas Grekas" userId="S::nicolas.grekas@symfony.com::d32a625f-8c87-4756-a3e9-7d6febaee264" providerId="AD" clId="Web-{A34D1D2A-A53A-3A85-85BC-9DB50DD95CAB}" dt="2023-12-05T16:22:38.441" v="40"/>
          <ac:graphicFrameMkLst>
            <pc:docMk/>
            <pc:sldMk cId="0" sldId="279"/>
            <ac:graphicFrameMk id="256" creationId="{00000000-0000-0000-0000-000000000000}"/>
          </ac:graphicFrameMkLst>
        </pc:graphicFrameChg>
      </pc:sldChg>
      <pc:sldChg chg="modSp">
        <pc:chgData name="Nicolas Grekas" userId="S::nicolas.grekas@symfony.com::d32a625f-8c87-4756-a3e9-7d6febaee264" providerId="AD" clId="Web-{A34D1D2A-A53A-3A85-85BC-9DB50DD95CAB}" dt="2023-12-05T16:22:46.878" v="42"/>
        <pc:sldMkLst>
          <pc:docMk/>
          <pc:sldMk cId="0" sldId="282"/>
        </pc:sldMkLst>
        <pc:graphicFrameChg chg="mod modGraphic">
          <ac:chgData name="Nicolas Grekas" userId="S::nicolas.grekas@symfony.com::d32a625f-8c87-4756-a3e9-7d6febaee264" providerId="AD" clId="Web-{A34D1D2A-A53A-3A85-85BC-9DB50DD95CAB}" dt="2023-12-05T16:22:46.878" v="42"/>
          <ac:graphicFrameMkLst>
            <pc:docMk/>
            <pc:sldMk cId="0" sldId="282"/>
            <ac:graphicFrameMk id="270" creationId="{00000000-0000-0000-0000-000000000000}"/>
          </ac:graphicFrameMkLst>
        </pc:graphicFrameChg>
      </pc:sldChg>
      <pc:sldChg chg="modSp">
        <pc:chgData name="Nicolas Grekas" userId="S::nicolas.grekas@symfony.com::d32a625f-8c87-4756-a3e9-7d6febaee264" providerId="AD" clId="Web-{A34D1D2A-A53A-3A85-85BC-9DB50DD95CAB}" dt="2023-12-05T16:15:56.269" v="26" actId="20577"/>
        <pc:sldMkLst>
          <pc:docMk/>
          <pc:sldMk cId="0" sldId="285"/>
        </pc:sldMkLst>
        <pc:spChg chg="mod">
          <ac:chgData name="Nicolas Grekas" userId="S::nicolas.grekas@symfony.com::d32a625f-8c87-4756-a3e9-7d6febaee264" providerId="AD" clId="Web-{A34D1D2A-A53A-3A85-85BC-9DB50DD95CAB}" dt="2023-12-05T16:15:56.269" v="26" actId="20577"/>
          <ac:spMkLst>
            <pc:docMk/>
            <pc:sldMk cId="0" sldId="285"/>
            <ac:spMk id="288" creationId="{00000000-0000-0000-0000-000000000000}"/>
          </ac:spMkLst>
        </pc:spChg>
        <pc:spChg chg="mod">
          <ac:chgData name="Nicolas Grekas" userId="S::nicolas.grekas@symfony.com::d32a625f-8c87-4756-a3e9-7d6febaee264" providerId="AD" clId="Web-{A34D1D2A-A53A-3A85-85BC-9DB50DD95CAB}" dt="2023-12-05T16:15:45.424" v="23" actId="20577"/>
          <ac:spMkLst>
            <pc:docMk/>
            <pc:sldMk cId="0" sldId="285"/>
            <ac:spMk id="291" creationId="{00000000-0000-0000-0000-000000000000}"/>
          </ac:spMkLst>
        </pc:spChg>
        <pc:spChg chg="mod">
          <ac:chgData name="Nicolas Grekas" userId="S::nicolas.grekas@symfony.com::d32a625f-8c87-4756-a3e9-7d6febaee264" providerId="AD" clId="Web-{A34D1D2A-A53A-3A85-85BC-9DB50DD95CAB}" dt="2023-12-05T16:15:51.425" v="25" actId="20577"/>
          <ac:spMkLst>
            <pc:docMk/>
            <pc:sldMk cId="0" sldId="285"/>
            <ac:spMk id="301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A34D1D2A-A53A-3A85-85BC-9DB50DD95CAB}" dt="2023-12-05T16:12:32.886" v="4" actId="20577"/>
        <pc:sldMkLst>
          <pc:docMk/>
          <pc:sldMk cId="0" sldId="286"/>
        </pc:sldMkLst>
        <pc:spChg chg="mod">
          <ac:chgData name="Nicolas Grekas" userId="S::nicolas.grekas@symfony.com::d32a625f-8c87-4756-a3e9-7d6febaee264" providerId="AD" clId="Web-{A34D1D2A-A53A-3A85-85BC-9DB50DD95CAB}" dt="2023-12-05T16:12:32.886" v="4" actId="20577"/>
          <ac:spMkLst>
            <pc:docMk/>
            <pc:sldMk cId="0" sldId="286"/>
            <ac:spMk id="324" creationId="{00000000-0000-0000-0000-000000000000}"/>
          </ac:spMkLst>
        </pc:spChg>
        <pc:spChg chg="mod">
          <ac:chgData name="Nicolas Grekas" userId="S::nicolas.grekas@symfony.com::d32a625f-8c87-4756-a3e9-7d6febaee264" providerId="AD" clId="Web-{A34D1D2A-A53A-3A85-85BC-9DB50DD95CAB}" dt="2023-12-05T16:12:21.104" v="1" actId="20577"/>
          <ac:spMkLst>
            <pc:docMk/>
            <pc:sldMk cId="0" sldId="286"/>
            <ac:spMk id="327" creationId="{00000000-0000-0000-0000-000000000000}"/>
          </ac:spMkLst>
        </pc:spChg>
        <pc:spChg chg="mod">
          <ac:chgData name="Nicolas Grekas" userId="S::nicolas.grekas@symfony.com::d32a625f-8c87-4756-a3e9-7d6febaee264" providerId="AD" clId="Web-{A34D1D2A-A53A-3A85-85BC-9DB50DD95CAB}" dt="2023-12-05T16:12:26.932" v="3" actId="20577"/>
          <ac:spMkLst>
            <pc:docMk/>
            <pc:sldMk cId="0" sldId="286"/>
            <ac:spMk id="337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A34D1D2A-A53A-3A85-85BC-9DB50DD95CAB}" dt="2023-12-05T16:16:31.708" v="27" actId="20577"/>
        <pc:sldMkLst>
          <pc:docMk/>
          <pc:sldMk cId="0" sldId="287"/>
        </pc:sldMkLst>
        <pc:spChg chg="mod">
          <ac:chgData name="Nicolas Grekas" userId="S::nicolas.grekas@symfony.com::d32a625f-8c87-4756-a3e9-7d6febaee264" providerId="AD" clId="Web-{A34D1D2A-A53A-3A85-85BC-9DB50DD95CAB}" dt="2023-12-05T16:16:31.708" v="27" actId="20577"/>
          <ac:spMkLst>
            <pc:docMk/>
            <pc:sldMk cId="0" sldId="287"/>
            <ac:spMk id="362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A34D1D2A-A53A-3A85-85BC-9DB50DD95CAB}" dt="2023-12-05T16:17:03.834" v="31" actId="20577"/>
        <pc:sldMkLst>
          <pc:docMk/>
          <pc:sldMk cId="0" sldId="289"/>
        </pc:sldMkLst>
        <pc:spChg chg="mod">
          <ac:chgData name="Nicolas Grekas" userId="S::nicolas.grekas@symfony.com::d32a625f-8c87-4756-a3e9-7d6febaee264" providerId="AD" clId="Web-{A34D1D2A-A53A-3A85-85BC-9DB50DD95CAB}" dt="2023-12-05T16:17:00.193" v="29" actId="20577"/>
          <ac:spMkLst>
            <pc:docMk/>
            <pc:sldMk cId="0" sldId="289"/>
            <ac:spMk id="377" creationId="{00000000-0000-0000-0000-000000000000}"/>
          </ac:spMkLst>
        </pc:spChg>
        <pc:spChg chg="mod">
          <ac:chgData name="Nicolas Grekas" userId="S::nicolas.grekas@symfony.com::d32a625f-8c87-4756-a3e9-7d6febaee264" providerId="AD" clId="Web-{A34D1D2A-A53A-3A85-85BC-9DB50DD95CAB}" dt="2023-12-05T16:17:03.834" v="31" actId="20577"/>
          <ac:spMkLst>
            <pc:docMk/>
            <pc:sldMk cId="0" sldId="289"/>
            <ac:spMk id="379" creationId="{00000000-0000-0000-0000-000000000000}"/>
          </ac:spMkLst>
        </pc:spChg>
      </pc:sldChg>
    </pc:docChg>
  </pc:docChgLst>
  <pc:docChgLst>
    <pc:chgData name="Nicolas Grekas" userId="S::nicolas.grekas@symfony.com::d32a625f-8c87-4756-a3e9-7d6febaee264" providerId="AD" clId="Web-{6ADE8670-A2F4-4396-29A3-5BC209FC9689}"/>
    <pc:docChg chg="addSld delSld modSld sldOrd">
      <pc:chgData name="Nicolas Grekas" userId="S::nicolas.grekas@symfony.com::d32a625f-8c87-4756-a3e9-7d6febaee264" providerId="AD" clId="Web-{6ADE8670-A2F4-4396-29A3-5BC209FC9689}" dt="2023-12-07T15:48:30.138" v="1345" actId="20577"/>
      <pc:docMkLst>
        <pc:docMk/>
      </pc:docMkLst>
      <pc:sldChg chg="addSp delSp modSp mod setBg">
        <pc:chgData name="Nicolas Grekas" userId="S::nicolas.grekas@symfony.com::d32a625f-8c87-4756-a3e9-7d6febaee264" providerId="AD" clId="Web-{6ADE8670-A2F4-4396-29A3-5BC209FC9689}" dt="2023-12-07T12:30:17.515" v="709" actId="1076"/>
        <pc:sldMkLst>
          <pc:docMk/>
          <pc:sldMk cId="0" sldId="256"/>
        </pc:sldMkLst>
        <pc:spChg chg="add del mod">
          <ac:chgData name="Nicolas Grekas" userId="S::nicolas.grekas@symfony.com::d32a625f-8c87-4756-a3e9-7d6febaee264" providerId="AD" clId="Web-{6ADE8670-A2F4-4396-29A3-5BC209FC9689}" dt="2023-12-06T16:32:56.094" v="257"/>
          <ac:spMkLst>
            <pc:docMk/>
            <pc:sldMk cId="0" sldId="256"/>
            <ac:spMk id="2" creationId="{F8EBEE73-4432-99FE-8CCE-E562CF4F588A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18:57.812" v="593" actId="20577"/>
          <ac:spMkLst>
            <pc:docMk/>
            <pc:sldMk cId="0" sldId="256"/>
            <ac:spMk id="4" creationId="{9C0F7900-3F76-A0F3-0224-80D29337BD54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20:19.552" v="613" actId="1076"/>
          <ac:spMkLst>
            <pc:docMk/>
            <pc:sldMk cId="0" sldId="256"/>
            <ac:spMk id="6" creationId="{6249AE41-392D-DA32-2E54-F3CC509DC052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29:40.341" v="691"/>
          <ac:spMkLst>
            <pc:docMk/>
            <pc:sldMk cId="0" sldId="256"/>
            <ac:spMk id="7" creationId="{3610687F-1B2E-3AB8-1CA3-5C5848359352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30:17.515" v="709" actId="1076"/>
          <ac:spMkLst>
            <pc:docMk/>
            <pc:sldMk cId="0" sldId="256"/>
            <ac:spMk id="9" creationId="{3405527E-1DD9-ACE7-8C1B-F36E2C47CF82}"/>
          </ac:spMkLst>
        </pc:spChg>
        <pc:spChg chg="del mod">
          <ac:chgData name="Nicolas Grekas" userId="S::nicolas.grekas@symfony.com::d32a625f-8c87-4756-a3e9-7d6febaee264" providerId="AD" clId="Web-{6ADE8670-A2F4-4396-29A3-5BC209FC9689}" dt="2023-12-07T12:29:46.201" v="692"/>
          <ac:spMkLst>
            <pc:docMk/>
            <pc:sldMk cId="0" sldId="256"/>
            <ac:spMk id="152" creationId="{00000000-0000-0000-0000-000000000000}"/>
          </ac:spMkLst>
        </pc:spChg>
        <pc:picChg chg="add mod">
          <ac:chgData name="Nicolas Grekas" userId="S::nicolas.grekas@symfony.com::d32a625f-8c87-4756-a3e9-7d6febaee264" providerId="AD" clId="Web-{6ADE8670-A2F4-4396-29A3-5BC209FC9689}" dt="2023-12-07T12:20:35.460" v="619" actId="1076"/>
          <ac:picMkLst>
            <pc:docMk/>
            <pc:sldMk cId="0" sldId="256"/>
            <ac:picMk id="2" creationId="{BAC98B8C-D9F8-5F01-CEF6-0D97E1D0C10B}"/>
          </ac:picMkLst>
        </pc:picChg>
        <pc:picChg chg="add mod">
          <ac:chgData name="Nicolas Grekas" userId="S::nicolas.grekas@symfony.com::d32a625f-8c87-4756-a3e9-7d6febaee264" providerId="AD" clId="Web-{6ADE8670-A2F4-4396-29A3-5BC209FC9689}" dt="2023-12-07T12:20:31.131" v="618" actId="1076"/>
          <ac:picMkLst>
            <pc:docMk/>
            <pc:sldMk cId="0" sldId="256"/>
            <ac:picMk id="5" creationId="{B280EF2D-E682-9C48-28B0-E723FAA47D0B}"/>
          </ac:picMkLst>
        </pc:picChg>
        <pc:picChg chg="add del">
          <ac:chgData name="Nicolas Grekas" userId="S::nicolas.grekas@symfony.com::d32a625f-8c87-4756-a3e9-7d6febaee264" providerId="AD" clId="Web-{6ADE8670-A2F4-4396-29A3-5BC209FC9689}" dt="2023-12-07T12:17:40.620" v="584"/>
          <ac:picMkLst>
            <pc:docMk/>
            <pc:sldMk cId="0" sldId="256"/>
            <ac:picMk id="151" creationId="{00000000-0000-0000-0000-000000000000}"/>
          </ac:picMkLst>
        </pc:picChg>
      </pc:sldChg>
      <pc:sldChg chg="modSp">
        <pc:chgData name="Nicolas Grekas" userId="S::nicolas.grekas@symfony.com::d32a625f-8c87-4756-a3e9-7d6febaee264" providerId="AD" clId="Web-{6ADE8670-A2F4-4396-29A3-5BC209FC9689}" dt="2023-12-06T16:58:59.871" v="522" actId="20577"/>
        <pc:sldMkLst>
          <pc:docMk/>
          <pc:sldMk cId="0" sldId="263"/>
        </pc:sldMkLst>
        <pc:spChg chg="mod">
          <ac:chgData name="Nicolas Grekas" userId="S::nicolas.grekas@symfony.com::d32a625f-8c87-4756-a3e9-7d6febaee264" providerId="AD" clId="Web-{6ADE8670-A2F4-4396-29A3-5BC209FC9689}" dt="2023-12-06T16:58:59.871" v="522" actId="20577"/>
          <ac:spMkLst>
            <pc:docMk/>
            <pc:sldMk cId="0" sldId="263"/>
            <ac:spMk id="3" creationId="{52040098-44BD-BBE9-5475-1C18B525BA06}"/>
          </ac:spMkLst>
        </pc:spChg>
      </pc:sldChg>
      <pc:sldChg chg="delSp modSp delAnim">
        <pc:chgData name="Nicolas Grekas" userId="S::nicolas.grekas@symfony.com::d32a625f-8c87-4756-a3e9-7d6febaee264" providerId="AD" clId="Web-{6ADE8670-A2F4-4396-29A3-5BC209FC9689}" dt="2023-12-06T16:52:54.498" v="458" actId="20577"/>
        <pc:sldMkLst>
          <pc:docMk/>
          <pc:sldMk cId="0" sldId="267"/>
        </pc:sldMkLst>
        <pc:spChg chg="mod">
          <ac:chgData name="Nicolas Grekas" userId="S::nicolas.grekas@symfony.com::d32a625f-8c87-4756-a3e9-7d6febaee264" providerId="AD" clId="Web-{6ADE8670-A2F4-4396-29A3-5BC209FC9689}" dt="2023-12-06T16:52:54.498" v="458" actId="20577"/>
          <ac:spMkLst>
            <pc:docMk/>
            <pc:sldMk cId="0" sldId="267"/>
            <ac:spMk id="202" creationId="{00000000-0000-0000-0000-000000000000}"/>
          </ac:spMkLst>
        </pc:spChg>
        <pc:spChg chg="del mod">
          <ac:chgData name="Nicolas Grekas" userId="S::nicolas.grekas@symfony.com::d32a625f-8c87-4756-a3e9-7d6febaee264" providerId="AD" clId="Web-{6ADE8670-A2F4-4396-29A3-5BC209FC9689}" dt="2023-12-06T16:51:14.260" v="410"/>
          <ac:spMkLst>
            <pc:docMk/>
            <pc:sldMk cId="0" sldId="267"/>
            <ac:spMk id="203" creationId="{00000000-0000-0000-0000-000000000000}"/>
          </ac:spMkLst>
        </pc:spChg>
      </pc:sldChg>
      <pc:sldChg chg="delAnim">
        <pc:chgData name="Nicolas Grekas" userId="S::nicolas.grekas@symfony.com::d32a625f-8c87-4756-a3e9-7d6febaee264" providerId="AD" clId="Web-{6ADE8670-A2F4-4396-29A3-5BC209FC9689}" dt="2023-12-06T16:53:13.296" v="461"/>
        <pc:sldMkLst>
          <pc:docMk/>
          <pc:sldMk cId="0" sldId="268"/>
        </pc:sldMkLst>
      </pc:sldChg>
      <pc:sldChg chg="delAnim">
        <pc:chgData name="Nicolas Grekas" userId="S::nicolas.grekas@symfony.com::d32a625f-8c87-4756-a3e9-7d6febaee264" providerId="AD" clId="Web-{6ADE8670-A2F4-4396-29A3-5BC209FC9689}" dt="2023-12-06T17:00:03.092" v="534"/>
        <pc:sldMkLst>
          <pc:docMk/>
          <pc:sldMk cId="0" sldId="271"/>
        </pc:sldMkLst>
      </pc:sldChg>
      <pc:sldChg chg="modSp del">
        <pc:chgData name="Nicolas Grekas" userId="S::nicolas.grekas@symfony.com::d32a625f-8c87-4756-a3e9-7d6febaee264" providerId="AD" clId="Web-{6ADE8670-A2F4-4396-29A3-5BC209FC9689}" dt="2023-12-06T16:54:59.909" v="462"/>
        <pc:sldMkLst>
          <pc:docMk/>
          <pc:sldMk cId="0" sldId="273"/>
        </pc:sldMkLst>
        <pc:spChg chg="mod">
          <ac:chgData name="Nicolas Grekas" userId="S::nicolas.grekas@symfony.com::d32a625f-8c87-4756-a3e9-7d6febaee264" providerId="AD" clId="Web-{6ADE8670-A2F4-4396-29A3-5BC209FC9689}" dt="2023-12-06T16:21:23.552" v="9" actId="20577"/>
          <ac:spMkLst>
            <pc:docMk/>
            <pc:sldMk cId="0" sldId="273"/>
            <ac:spMk id="224" creationId="{00000000-0000-0000-0000-000000000000}"/>
          </ac:spMkLst>
        </pc:spChg>
        <pc:spChg chg="mod">
          <ac:chgData name="Nicolas Grekas" userId="S::nicolas.grekas@symfony.com::d32a625f-8c87-4756-a3e9-7d6febaee264" providerId="AD" clId="Web-{6ADE8670-A2F4-4396-29A3-5BC209FC9689}" dt="2023-12-06T16:34:57.223" v="294" actId="20577"/>
          <ac:spMkLst>
            <pc:docMk/>
            <pc:sldMk cId="0" sldId="273"/>
            <ac:spMk id="226" creationId="{00000000-0000-0000-0000-000000000000}"/>
          </ac:spMkLst>
        </pc:spChg>
      </pc:sldChg>
      <pc:sldChg chg="addSp modSp mod setBg modAnim">
        <pc:chgData name="Nicolas Grekas" userId="S::nicolas.grekas@symfony.com::d32a625f-8c87-4756-a3e9-7d6febaee264" providerId="AD" clId="Web-{6ADE8670-A2F4-4396-29A3-5BC209FC9689}" dt="2023-12-07T12:32:51.417" v="722" actId="20577"/>
        <pc:sldMkLst>
          <pc:docMk/>
          <pc:sldMk cId="0" sldId="274"/>
        </pc:sldMkLst>
        <pc:spChg chg="add mod">
          <ac:chgData name="Nicolas Grekas" userId="S::nicolas.grekas@symfony.com::d32a625f-8c87-4756-a3e9-7d6febaee264" providerId="AD" clId="Web-{6ADE8670-A2F4-4396-29A3-5BC209FC9689}" dt="2023-12-07T12:32:51.417" v="722" actId="20577"/>
          <ac:spMkLst>
            <pc:docMk/>
            <pc:sldMk cId="0" sldId="274"/>
            <ac:spMk id="5" creationId="{EAADB4EB-6157-EF21-D8C3-56AE36826257}"/>
          </ac:spMkLst>
        </pc:spChg>
        <pc:spChg chg="mod">
          <ac:chgData name="Nicolas Grekas" userId="S::nicolas.grekas@symfony.com::d32a625f-8c87-4756-a3e9-7d6febaee264" providerId="AD" clId="Web-{6ADE8670-A2F4-4396-29A3-5BC209FC9689}" dt="2023-12-07T12:32:19.696" v="715"/>
          <ac:spMkLst>
            <pc:docMk/>
            <pc:sldMk cId="0" sldId="274"/>
            <ac:spMk id="229" creationId="{00000000-0000-0000-0000-000000000000}"/>
          </ac:spMkLst>
        </pc:spChg>
        <pc:spChg chg="mod">
          <ac:chgData name="Nicolas Grekas" userId="S::nicolas.grekas@symfony.com::d32a625f-8c87-4756-a3e9-7d6febaee264" providerId="AD" clId="Web-{6ADE8670-A2F4-4396-29A3-5BC209FC9689}" dt="2023-12-07T12:32:07.648" v="711"/>
          <ac:spMkLst>
            <pc:docMk/>
            <pc:sldMk cId="0" sldId="274"/>
            <ac:spMk id="230" creationId="{00000000-0000-0000-0000-000000000000}"/>
          </ac:spMkLst>
        </pc:spChg>
        <pc:spChg chg="mod">
          <ac:chgData name="Nicolas Grekas" userId="S::nicolas.grekas@symfony.com::d32a625f-8c87-4756-a3e9-7d6febaee264" providerId="AD" clId="Web-{6ADE8670-A2F4-4396-29A3-5BC209FC9689}" dt="2023-12-07T12:32:07.679" v="712"/>
          <ac:spMkLst>
            <pc:docMk/>
            <pc:sldMk cId="0" sldId="274"/>
            <ac:spMk id="231" creationId="{00000000-0000-0000-0000-000000000000}"/>
          </ac:spMkLst>
        </pc:spChg>
        <pc:picChg chg="add">
          <ac:chgData name="Nicolas Grekas" userId="S::nicolas.grekas@symfony.com::d32a625f-8c87-4756-a3e9-7d6febaee264" providerId="AD" clId="Web-{6ADE8670-A2F4-4396-29A3-5BC209FC9689}" dt="2023-12-06T16:22:22.367" v="17"/>
          <ac:picMkLst>
            <pc:docMk/>
            <pc:sldMk cId="0" sldId="274"/>
            <ac:picMk id="3" creationId="{6E557360-946D-32DF-A5ED-47B06F2985FB}"/>
          </ac:picMkLst>
        </pc:picChg>
      </pc:sldChg>
      <pc:sldChg chg="modSp">
        <pc:chgData name="Nicolas Grekas" userId="S::nicolas.grekas@symfony.com::d32a625f-8c87-4756-a3e9-7d6febaee264" providerId="AD" clId="Web-{6ADE8670-A2F4-4396-29A3-5BC209FC9689}" dt="2023-12-07T12:33:06.183" v="725" actId="20577"/>
        <pc:sldMkLst>
          <pc:docMk/>
          <pc:sldMk cId="0" sldId="275"/>
        </pc:sldMkLst>
        <pc:spChg chg="mod">
          <ac:chgData name="Nicolas Grekas" userId="S::nicolas.grekas@symfony.com::d32a625f-8c87-4756-a3e9-7d6febaee264" providerId="AD" clId="Web-{6ADE8670-A2F4-4396-29A3-5BC209FC9689}" dt="2023-12-07T12:33:06.183" v="725" actId="20577"/>
          <ac:spMkLst>
            <pc:docMk/>
            <pc:sldMk cId="0" sldId="275"/>
            <ac:spMk id="235" creationId="{00000000-0000-0000-0000-000000000000}"/>
          </ac:spMkLst>
        </pc:spChg>
        <pc:spChg chg="mod">
          <ac:chgData name="Nicolas Grekas" userId="S::nicolas.grekas@symfony.com::d32a625f-8c87-4756-a3e9-7d6febaee264" providerId="AD" clId="Web-{6ADE8670-A2F4-4396-29A3-5BC209FC9689}" dt="2023-12-06T16:24:13.168" v="42" actId="1076"/>
          <ac:spMkLst>
            <pc:docMk/>
            <pc:sldMk cId="0" sldId="275"/>
            <ac:spMk id="236" creationId="{00000000-0000-0000-0000-000000000000}"/>
          </ac:spMkLst>
        </pc:spChg>
      </pc:sldChg>
      <pc:sldChg chg="del">
        <pc:chgData name="Nicolas Grekas" userId="S::nicolas.grekas@symfony.com::d32a625f-8c87-4756-a3e9-7d6febaee264" providerId="AD" clId="Web-{6ADE8670-A2F4-4396-29A3-5BC209FC9689}" dt="2023-12-06T16:24:54.826" v="44"/>
        <pc:sldMkLst>
          <pc:docMk/>
          <pc:sldMk cId="0" sldId="277"/>
        </pc:sldMkLst>
      </pc:sldChg>
      <pc:sldChg chg="modSp delAnim">
        <pc:chgData name="Nicolas Grekas" userId="S::nicolas.grekas@symfony.com::d32a625f-8c87-4756-a3e9-7d6febaee264" providerId="AD" clId="Web-{6ADE8670-A2F4-4396-29A3-5BC209FC9689}" dt="2023-12-06T17:02:30.660" v="544"/>
        <pc:sldMkLst>
          <pc:docMk/>
          <pc:sldMk cId="0" sldId="278"/>
        </pc:sldMkLst>
        <pc:graphicFrameChg chg="mod modGraphic">
          <ac:chgData name="Nicolas Grekas" userId="S::nicolas.grekas@symfony.com::d32a625f-8c87-4756-a3e9-7d6febaee264" providerId="AD" clId="Web-{6ADE8670-A2F4-4396-29A3-5BC209FC9689}" dt="2023-12-06T16:55:20.676" v="464"/>
          <ac:graphicFrameMkLst>
            <pc:docMk/>
            <pc:sldMk cId="0" sldId="278"/>
            <ac:graphicFrameMk id="250" creationId="{00000000-0000-0000-0000-000000000000}"/>
          </ac:graphicFrameMkLst>
        </pc:graphicFrameChg>
      </pc:sldChg>
      <pc:sldChg chg="del">
        <pc:chgData name="Nicolas Grekas" userId="S::nicolas.grekas@symfony.com::d32a625f-8c87-4756-a3e9-7d6febaee264" providerId="AD" clId="Web-{6ADE8670-A2F4-4396-29A3-5BC209FC9689}" dt="2023-12-06T16:26:47.189" v="124"/>
        <pc:sldMkLst>
          <pc:docMk/>
          <pc:sldMk cId="0" sldId="279"/>
        </pc:sldMkLst>
      </pc:sldChg>
      <pc:sldChg chg="del">
        <pc:chgData name="Nicolas Grekas" userId="S::nicolas.grekas@symfony.com::d32a625f-8c87-4756-a3e9-7d6febaee264" providerId="AD" clId="Web-{6ADE8670-A2F4-4396-29A3-5BC209FC9689}" dt="2023-12-06T16:28:45.381" v="219"/>
        <pc:sldMkLst>
          <pc:docMk/>
          <pc:sldMk cId="0" sldId="282"/>
        </pc:sldMkLst>
      </pc:sldChg>
      <pc:sldChg chg="addSp delSp modSp delAnim">
        <pc:chgData name="Nicolas Grekas" userId="S::nicolas.grekas@symfony.com::d32a625f-8c87-4756-a3e9-7d6febaee264" providerId="AD" clId="Web-{6ADE8670-A2F4-4396-29A3-5BC209FC9689}" dt="2023-12-06T17:04:31.681" v="572" actId="1076"/>
        <pc:sldMkLst>
          <pc:docMk/>
          <pc:sldMk cId="0" sldId="285"/>
        </pc:sldMkLst>
        <pc:spChg chg="mod">
          <ac:chgData name="Nicolas Grekas" userId="S::nicolas.grekas@symfony.com::d32a625f-8c87-4756-a3e9-7d6febaee264" providerId="AD" clId="Web-{6ADE8670-A2F4-4396-29A3-5BC209FC9689}" dt="2023-12-06T16:29:36.930" v="229" actId="20577"/>
          <ac:spMkLst>
            <pc:docMk/>
            <pc:sldMk cId="0" sldId="285"/>
            <ac:spMk id="291" creationId="{00000000-0000-0000-0000-000000000000}"/>
          </ac:spMkLst>
        </pc:spChg>
        <pc:grpChg chg="add del">
          <ac:chgData name="Nicolas Grekas" userId="S::nicolas.grekas@symfony.com::d32a625f-8c87-4756-a3e9-7d6febaee264" providerId="AD" clId="Web-{6ADE8670-A2F4-4396-29A3-5BC209FC9689}" dt="2023-12-06T17:04:08.336" v="564"/>
          <ac:grpSpMkLst>
            <pc:docMk/>
            <pc:sldMk cId="0" sldId="285"/>
            <ac:grpSpMk id="318" creationId="{00000000-0000-0000-0000-000000000000}"/>
          </ac:grpSpMkLst>
        </pc:grpChg>
        <pc:picChg chg="add del">
          <ac:chgData name="Nicolas Grekas" userId="S::nicolas.grekas@symfony.com::d32a625f-8c87-4756-a3e9-7d6febaee264" providerId="AD" clId="Web-{6ADE8670-A2F4-4396-29A3-5BC209FC9689}" dt="2023-12-06T17:03:37.507" v="558"/>
          <ac:picMkLst>
            <pc:docMk/>
            <pc:sldMk cId="0" sldId="285"/>
            <ac:picMk id="3" creationId="{62DC06C8-DC64-DFC0-2FD8-4F21BBF78FDB}"/>
          </ac:picMkLst>
        </pc:picChg>
        <pc:picChg chg="add del">
          <ac:chgData name="Nicolas Grekas" userId="S::nicolas.grekas@symfony.com::d32a625f-8c87-4756-a3e9-7d6febaee264" providerId="AD" clId="Web-{6ADE8670-A2F4-4396-29A3-5BC209FC9689}" dt="2023-12-06T17:03:37.507" v="557"/>
          <ac:picMkLst>
            <pc:docMk/>
            <pc:sldMk cId="0" sldId="285"/>
            <ac:picMk id="5" creationId="{FD6AF3A7-F5AE-20C5-C86E-3D5CA7610212}"/>
          </ac:picMkLst>
        </pc:picChg>
        <pc:picChg chg="add del">
          <ac:chgData name="Nicolas Grekas" userId="S::nicolas.grekas@symfony.com::d32a625f-8c87-4756-a3e9-7d6febaee264" providerId="AD" clId="Web-{6ADE8670-A2F4-4396-29A3-5BC209FC9689}" dt="2023-12-06T17:03:37.507" v="556"/>
          <ac:picMkLst>
            <pc:docMk/>
            <pc:sldMk cId="0" sldId="285"/>
            <ac:picMk id="7" creationId="{93C0AE76-2B75-2CAD-6ECC-6896EFA388BF}"/>
          </ac:picMkLst>
        </pc:picChg>
        <pc:picChg chg="add del">
          <ac:chgData name="Nicolas Grekas" userId="S::nicolas.grekas@symfony.com::d32a625f-8c87-4756-a3e9-7d6febaee264" providerId="AD" clId="Web-{6ADE8670-A2F4-4396-29A3-5BC209FC9689}" dt="2023-12-06T17:03:37.507" v="555"/>
          <ac:picMkLst>
            <pc:docMk/>
            <pc:sldMk cId="0" sldId="285"/>
            <ac:picMk id="9" creationId="{1AE91294-991E-7482-3E07-E68067DF2C94}"/>
          </ac:picMkLst>
        </pc:picChg>
        <pc:picChg chg="add del">
          <ac:chgData name="Nicolas Grekas" userId="S::nicolas.grekas@symfony.com::d32a625f-8c87-4756-a3e9-7d6febaee264" providerId="AD" clId="Web-{6ADE8670-A2F4-4396-29A3-5BC209FC9689}" dt="2023-12-06T17:03:37.507" v="554"/>
          <ac:picMkLst>
            <pc:docMk/>
            <pc:sldMk cId="0" sldId="285"/>
            <ac:picMk id="11" creationId="{CDF83CCC-007B-7253-7950-C4613ACC12B2}"/>
          </ac:picMkLst>
        </pc:picChg>
        <pc:picChg chg="add">
          <ac:chgData name="Nicolas Grekas" userId="S::nicolas.grekas@symfony.com::d32a625f-8c87-4756-a3e9-7d6febaee264" providerId="AD" clId="Web-{6ADE8670-A2F4-4396-29A3-5BC209FC9689}" dt="2023-12-06T17:04:22.383" v="568"/>
          <ac:picMkLst>
            <pc:docMk/>
            <pc:sldMk cId="0" sldId="285"/>
            <ac:picMk id="13" creationId="{E800036A-3DE1-15B3-32A6-9681520266EC}"/>
          </ac:picMkLst>
        </pc:picChg>
        <pc:picChg chg="add">
          <ac:chgData name="Nicolas Grekas" userId="S::nicolas.grekas@symfony.com::d32a625f-8c87-4756-a3e9-7d6febaee264" providerId="AD" clId="Web-{6ADE8670-A2F4-4396-29A3-5BC209FC9689}" dt="2023-12-06T17:04:22.383" v="569"/>
          <ac:picMkLst>
            <pc:docMk/>
            <pc:sldMk cId="0" sldId="285"/>
            <ac:picMk id="15" creationId="{60C2A4EA-F315-18D5-630B-65DB1E5F3456}"/>
          </ac:picMkLst>
        </pc:picChg>
        <pc:picChg chg="add">
          <ac:chgData name="Nicolas Grekas" userId="S::nicolas.grekas@symfony.com::d32a625f-8c87-4756-a3e9-7d6febaee264" providerId="AD" clId="Web-{6ADE8670-A2F4-4396-29A3-5BC209FC9689}" dt="2023-12-06T17:04:22.399" v="570"/>
          <ac:picMkLst>
            <pc:docMk/>
            <pc:sldMk cId="0" sldId="285"/>
            <ac:picMk id="17" creationId="{C997C5A1-3322-58C4-601E-CE5D2E084055}"/>
          </ac:picMkLst>
        </pc:picChg>
        <pc:picChg chg="add">
          <ac:chgData name="Nicolas Grekas" userId="S::nicolas.grekas@symfony.com::d32a625f-8c87-4756-a3e9-7d6febaee264" providerId="AD" clId="Web-{6ADE8670-A2F4-4396-29A3-5BC209FC9689}" dt="2023-12-06T17:04:22.415" v="571"/>
          <ac:picMkLst>
            <pc:docMk/>
            <pc:sldMk cId="0" sldId="285"/>
            <ac:picMk id="19" creationId="{7B7E36D8-E528-C499-25EA-00FBB81CD77F}"/>
          </ac:picMkLst>
        </pc:picChg>
        <pc:picChg chg="del topLvl">
          <ac:chgData name="Nicolas Grekas" userId="S::nicolas.grekas@symfony.com::d32a625f-8c87-4756-a3e9-7d6febaee264" providerId="AD" clId="Web-{6ADE8670-A2F4-4396-29A3-5BC209FC9689}" dt="2023-12-06T17:04:14.133" v="567"/>
          <ac:picMkLst>
            <pc:docMk/>
            <pc:sldMk cId="0" sldId="285"/>
            <ac:picMk id="313" creationId="{00000000-0000-0000-0000-000000000000}"/>
          </ac:picMkLst>
        </pc:picChg>
        <pc:picChg chg="mod topLvl">
          <ac:chgData name="Nicolas Grekas" userId="S::nicolas.grekas@symfony.com::d32a625f-8c87-4756-a3e9-7d6febaee264" providerId="AD" clId="Web-{6ADE8670-A2F4-4396-29A3-5BC209FC9689}" dt="2023-12-06T17:04:31.681" v="572" actId="1076"/>
          <ac:picMkLst>
            <pc:docMk/>
            <pc:sldMk cId="0" sldId="285"/>
            <ac:picMk id="314" creationId="{00000000-0000-0000-0000-000000000000}"/>
          </ac:picMkLst>
        </pc:picChg>
        <pc:picChg chg="del topLvl">
          <ac:chgData name="Nicolas Grekas" userId="S::nicolas.grekas@symfony.com::d32a625f-8c87-4756-a3e9-7d6febaee264" providerId="AD" clId="Web-{6ADE8670-A2F4-4396-29A3-5BC209FC9689}" dt="2023-12-06T17:04:14.133" v="566"/>
          <ac:picMkLst>
            <pc:docMk/>
            <pc:sldMk cId="0" sldId="285"/>
            <ac:picMk id="315" creationId="{00000000-0000-0000-0000-000000000000}"/>
          </ac:picMkLst>
        </pc:picChg>
        <pc:picChg chg="del">
          <ac:chgData name="Nicolas Grekas" userId="S::nicolas.grekas@symfony.com::d32a625f-8c87-4756-a3e9-7d6febaee264" providerId="AD" clId="Web-{6ADE8670-A2F4-4396-29A3-5BC209FC9689}" dt="2023-12-06T17:03:55.648" v="561"/>
          <ac:picMkLst>
            <pc:docMk/>
            <pc:sldMk cId="0" sldId="285"/>
            <ac:picMk id="316" creationId="{00000000-0000-0000-0000-000000000000}"/>
          </ac:picMkLst>
        </pc:picChg>
        <pc:picChg chg="del topLvl">
          <ac:chgData name="Nicolas Grekas" userId="S::nicolas.grekas@symfony.com::d32a625f-8c87-4756-a3e9-7d6febaee264" providerId="AD" clId="Web-{6ADE8670-A2F4-4396-29A3-5BC209FC9689}" dt="2023-12-06T17:04:14.133" v="565"/>
          <ac:picMkLst>
            <pc:docMk/>
            <pc:sldMk cId="0" sldId="285"/>
            <ac:picMk id="317" creationId="{00000000-0000-0000-0000-000000000000}"/>
          </ac:picMkLst>
        </pc:picChg>
      </pc:sldChg>
      <pc:sldChg chg="addSp delSp modSp delAnim">
        <pc:chgData name="Nicolas Grekas" userId="S::nicolas.grekas@symfony.com::d32a625f-8c87-4756-a3e9-7d6febaee264" providerId="AD" clId="Web-{6ADE8670-A2F4-4396-29A3-5BC209FC9689}" dt="2023-12-06T16:31:24.700" v="235" actId="1076"/>
        <pc:sldMkLst>
          <pc:docMk/>
          <pc:sldMk cId="0" sldId="287"/>
        </pc:sldMkLst>
        <pc:spChg chg="topLvl">
          <ac:chgData name="Nicolas Grekas" userId="S::nicolas.grekas@symfony.com::d32a625f-8c87-4756-a3e9-7d6febaee264" providerId="AD" clId="Web-{6ADE8670-A2F4-4396-29A3-5BC209FC9689}" dt="2023-12-06T16:30:44.214" v="232"/>
          <ac:spMkLst>
            <pc:docMk/>
            <pc:sldMk cId="0" sldId="287"/>
            <ac:spMk id="366" creationId="{00000000-0000-0000-0000-000000000000}"/>
          </ac:spMkLst>
        </pc:spChg>
        <pc:spChg chg="topLvl">
          <ac:chgData name="Nicolas Grekas" userId="S::nicolas.grekas@symfony.com::d32a625f-8c87-4756-a3e9-7d6febaee264" providerId="AD" clId="Web-{6ADE8670-A2F4-4396-29A3-5BC209FC9689}" dt="2023-12-06T16:30:44.214" v="232"/>
          <ac:spMkLst>
            <pc:docMk/>
            <pc:sldMk cId="0" sldId="287"/>
            <ac:spMk id="367" creationId="{00000000-0000-0000-0000-000000000000}"/>
          </ac:spMkLst>
        </pc:spChg>
        <pc:spChg chg="topLvl">
          <ac:chgData name="Nicolas Grekas" userId="S::nicolas.grekas@symfony.com::d32a625f-8c87-4756-a3e9-7d6febaee264" providerId="AD" clId="Web-{6ADE8670-A2F4-4396-29A3-5BC209FC9689}" dt="2023-12-06T16:30:27.745" v="231"/>
          <ac:spMkLst>
            <pc:docMk/>
            <pc:sldMk cId="0" sldId="287"/>
            <ac:spMk id="369" creationId="{00000000-0000-0000-0000-000000000000}"/>
          </ac:spMkLst>
        </pc:spChg>
        <pc:grpChg chg="del topLvl">
          <ac:chgData name="Nicolas Grekas" userId="S::nicolas.grekas@symfony.com::d32a625f-8c87-4756-a3e9-7d6febaee264" providerId="AD" clId="Web-{6ADE8670-A2F4-4396-29A3-5BC209FC9689}" dt="2023-12-06T16:30:44.214" v="232"/>
          <ac:grpSpMkLst>
            <pc:docMk/>
            <pc:sldMk cId="0" sldId="287"/>
            <ac:grpSpMk id="368" creationId="{00000000-0000-0000-0000-000000000000}"/>
          </ac:grpSpMkLst>
        </pc:grpChg>
        <pc:grpChg chg="del mod">
          <ac:chgData name="Nicolas Grekas" userId="S::nicolas.grekas@symfony.com::d32a625f-8c87-4756-a3e9-7d6febaee264" providerId="AD" clId="Web-{6ADE8670-A2F4-4396-29A3-5BC209FC9689}" dt="2023-12-06T16:30:27.745" v="231"/>
          <ac:grpSpMkLst>
            <pc:docMk/>
            <pc:sldMk cId="0" sldId="287"/>
            <ac:grpSpMk id="370" creationId="{00000000-0000-0000-0000-000000000000}"/>
          </ac:grpSpMkLst>
        </pc:grpChg>
        <pc:graphicFrameChg chg="add del mod topLvl">
          <ac:chgData name="Nicolas Grekas" userId="S::nicolas.grekas@symfony.com::d32a625f-8c87-4756-a3e9-7d6febaee264" providerId="AD" clId="Web-{6ADE8670-A2F4-4396-29A3-5BC209FC9689}" dt="2023-12-06T16:31:24.700" v="235" actId="1076"/>
          <ac:graphicFrameMkLst>
            <pc:docMk/>
            <pc:sldMk cId="0" sldId="287"/>
            <ac:graphicFrameMk id="365" creationId="{00000000-0000-0000-0000-000000000000}"/>
          </ac:graphicFrameMkLst>
        </pc:graphicFrameChg>
      </pc:sldChg>
      <pc:sldChg chg="modSp">
        <pc:chgData name="Nicolas Grekas" userId="S::nicolas.grekas@symfony.com::d32a625f-8c87-4756-a3e9-7d6febaee264" providerId="AD" clId="Web-{6ADE8670-A2F4-4396-29A3-5BC209FC9689}" dt="2023-12-07T12:23:32.331" v="660" actId="20577"/>
        <pc:sldMkLst>
          <pc:docMk/>
          <pc:sldMk cId="0" sldId="289"/>
        </pc:sldMkLst>
        <pc:spChg chg="mod">
          <ac:chgData name="Nicolas Grekas" userId="S::nicolas.grekas@symfony.com::d32a625f-8c87-4756-a3e9-7d6febaee264" providerId="AD" clId="Web-{6ADE8670-A2F4-4396-29A3-5BC209FC9689}" dt="2023-12-07T12:23:21.549" v="649" actId="20577"/>
          <ac:spMkLst>
            <pc:docMk/>
            <pc:sldMk cId="0" sldId="289"/>
            <ac:spMk id="377" creationId="{00000000-0000-0000-0000-000000000000}"/>
          </ac:spMkLst>
        </pc:spChg>
        <pc:spChg chg="mod">
          <ac:chgData name="Nicolas Grekas" userId="S::nicolas.grekas@symfony.com::d32a625f-8c87-4756-a3e9-7d6febaee264" providerId="AD" clId="Web-{6ADE8670-A2F4-4396-29A3-5BC209FC9689}" dt="2023-12-07T12:23:32.331" v="660" actId="20577"/>
          <ac:spMkLst>
            <pc:docMk/>
            <pc:sldMk cId="0" sldId="289"/>
            <ac:spMk id="379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6ADE8670-A2F4-4396-29A3-5BC209FC9689}" dt="2023-12-07T12:22:47.156" v="633" actId="20577"/>
        <pc:sldMkLst>
          <pc:docMk/>
          <pc:sldMk cId="0" sldId="290"/>
        </pc:sldMkLst>
        <pc:spChg chg="mod">
          <ac:chgData name="Nicolas Grekas" userId="S::nicolas.grekas@symfony.com::d32a625f-8c87-4756-a3e9-7d6febaee264" providerId="AD" clId="Web-{6ADE8670-A2F4-4396-29A3-5BC209FC9689}" dt="2023-12-07T12:22:47.156" v="633" actId="20577"/>
          <ac:spMkLst>
            <pc:docMk/>
            <pc:sldMk cId="0" sldId="290"/>
            <ac:spMk id="384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6ADE8670-A2F4-4396-29A3-5BC209FC9689}" dt="2023-12-07T12:22:52.875" v="635" actId="20577"/>
        <pc:sldMkLst>
          <pc:docMk/>
          <pc:sldMk cId="0" sldId="291"/>
        </pc:sldMkLst>
        <pc:spChg chg="mod">
          <ac:chgData name="Nicolas Grekas" userId="S::nicolas.grekas@symfony.com::d32a625f-8c87-4756-a3e9-7d6febaee264" providerId="AD" clId="Web-{6ADE8670-A2F4-4396-29A3-5BC209FC9689}" dt="2023-12-07T12:22:52.875" v="635" actId="20577"/>
          <ac:spMkLst>
            <pc:docMk/>
            <pc:sldMk cId="0" sldId="291"/>
            <ac:spMk id="390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6ADE8670-A2F4-4396-29A3-5BC209FC9689}" dt="2023-12-07T12:22:59.532" v="638" actId="20577"/>
        <pc:sldMkLst>
          <pc:docMk/>
          <pc:sldMk cId="0" sldId="292"/>
        </pc:sldMkLst>
        <pc:spChg chg="mod">
          <ac:chgData name="Nicolas Grekas" userId="S::nicolas.grekas@symfony.com::d32a625f-8c87-4756-a3e9-7d6febaee264" providerId="AD" clId="Web-{6ADE8670-A2F4-4396-29A3-5BC209FC9689}" dt="2023-12-07T12:22:59.532" v="638" actId="20577"/>
          <ac:spMkLst>
            <pc:docMk/>
            <pc:sldMk cId="0" sldId="292"/>
            <ac:spMk id="397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6ADE8670-A2F4-4396-29A3-5BC209FC9689}" dt="2023-12-07T12:22:41.422" v="631" actId="20577"/>
        <pc:sldMkLst>
          <pc:docMk/>
          <pc:sldMk cId="0" sldId="293"/>
        </pc:sldMkLst>
        <pc:spChg chg="mod">
          <ac:chgData name="Nicolas Grekas" userId="S::nicolas.grekas@symfony.com::d32a625f-8c87-4756-a3e9-7d6febaee264" providerId="AD" clId="Web-{6ADE8670-A2F4-4396-29A3-5BC209FC9689}" dt="2023-12-07T12:22:41.422" v="631" actId="20577"/>
          <ac:spMkLst>
            <pc:docMk/>
            <pc:sldMk cId="0" sldId="293"/>
            <ac:spMk id="402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6ADE8670-A2F4-4396-29A3-5BC209FC9689}" dt="2023-12-07T12:22:34.530" v="627" actId="20577"/>
        <pc:sldMkLst>
          <pc:docMk/>
          <pc:sldMk cId="0" sldId="294"/>
        </pc:sldMkLst>
        <pc:spChg chg="mod">
          <ac:chgData name="Nicolas Grekas" userId="S::nicolas.grekas@symfony.com::d32a625f-8c87-4756-a3e9-7d6febaee264" providerId="AD" clId="Web-{6ADE8670-A2F4-4396-29A3-5BC209FC9689}" dt="2023-12-07T12:22:34.530" v="627" actId="20577"/>
          <ac:spMkLst>
            <pc:docMk/>
            <pc:sldMk cId="0" sldId="294"/>
            <ac:spMk id="408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6ADE8670-A2F4-4396-29A3-5BC209FC9689}" dt="2023-12-07T12:23:12.752" v="643" actId="20577"/>
        <pc:sldMkLst>
          <pc:docMk/>
          <pc:sldMk cId="0" sldId="295"/>
        </pc:sldMkLst>
        <pc:spChg chg="mod">
          <ac:chgData name="Nicolas Grekas" userId="S::nicolas.grekas@symfony.com::d32a625f-8c87-4756-a3e9-7d6febaee264" providerId="AD" clId="Web-{6ADE8670-A2F4-4396-29A3-5BC209FC9689}" dt="2023-12-07T12:23:12.752" v="643" actId="20577"/>
          <ac:spMkLst>
            <pc:docMk/>
            <pc:sldMk cId="0" sldId="295"/>
            <ac:spMk id="414" creationId="{00000000-0000-0000-0000-000000000000}"/>
          </ac:spMkLst>
        </pc:spChg>
      </pc:sldChg>
      <pc:sldChg chg="del">
        <pc:chgData name="Nicolas Grekas" userId="S::nicolas.grekas@symfony.com::d32a625f-8c87-4756-a3e9-7d6febaee264" providerId="AD" clId="Web-{6ADE8670-A2F4-4396-29A3-5BC209FC9689}" dt="2023-12-06T17:05:59.918" v="573"/>
        <pc:sldMkLst>
          <pc:docMk/>
          <pc:sldMk cId="0" sldId="296"/>
        </pc:sldMkLst>
      </pc:sldChg>
      <pc:sldChg chg="modSp">
        <pc:chgData name="Nicolas Grekas" userId="S::nicolas.grekas@symfony.com::d32a625f-8c87-4756-a3e9-7d6febaee264" providerId="AD" clId="Web-{6ADE8670-A2F4-4396-29A3-5BC209FC9689}" dt="2023-12-06T16:42:13.005" v="377" actId="20577"/>
        <pc:sldMkLst>
          <pc:docMk/>
          <pc:sldMk cId="0" sldId="298"/>
        </pc:sldMkLst>
        <pc:spChg chg="mod">
          <ac:chgData name="Nicolas Grekas" userId="S::nicolas.grekas@symfony.com::d32a625f-8c87-4756-a3e9-7d6febaee264" providerId="AD" clId="Web-{6ADE8670-A2F4-4396-29A3-5BC209FC9689}" dt="2023-12-06T16:42:13.005" v="377" actId="20577"/>
          <ac:spMkLst>
            <pc:docMk/>
            <pc:sldMk cId="0" sldId="298"/>
            <ac:spMk id="438" creationId="{00000000-0000-0000-0000-000000000000}"/>
          </ac:spMkLst>
        </pc:spChg>
      </pc:sldChg>
      <pc:sldChg chg="del">
        <pc:chgData name="Nicolas Grekas" userId="S::nicolas.grekas@symfony.com::d32a625f-8c87-4756-a3e9-7d6febaee264" providerId="AD" clId="Web-{6ADE8670-A2F4-4396-29A3-5BC209FC9689}" dt="2023-12-06T16:42:54.351" v="385"/>
        <pc:sldMkLst>
          <pc:docMk/>
          <pc:sldMk cId="0" sldId="299"/>
        </pc:sldMkLst>
      </pc:sldChg>
      <pc:sldChg chg="addSp delSp modSp addAnim delAnim modAnim">
        <pc:chgData name="Nicolas Grekas" userId="S::nicolas.grekas@symfony.com::d32a625f-8c87-4756-a3e9-7d6febaee264" providerId="AD" clId="Web-{6ADE8670-A2F4-4396-29A3-5BC209FC9689}" dt="2023-12-07T12:59:51.716" v="836" actId="1076"/>
        <pc:sldMkLst>
          <pc:docMk/>
          <pc:sldMk cId="0" sldId="300"/>
        </pc:sldMkLst>
        <pc:spChg chg="add del mod">
          <ac:chgData name="Nicolas Grekas" userId="S::nicolas.grekas@symfony.com::d32a625f-8c87-4756-a3e9-7d6febaee264" providerId="AD" clId="Web-{6ADE8670-A2F4-4396-29A3-5BC209FC9689}" dt="2023-12-07T12:47:31.165" v="729"/>
          <ac:spMkLst>
            <pc:docMk/>
            <pc:sldMk cId="0" sldId="300"/>
            <ac:spMk id="2" creationId="{CAF89C53-F4DF-65D7-A033-71B6BD153D3C}"/>
          </ac:spMkLst>
        </pc:spChg>
        <pc:spChg chg="add del mod">
          <ac:chgData name="Nicolas Grekas" userId="S::nicolas.grekas@symfony.com::d32a625f-8c87-4756-a3e9-7d6febaee264" providerId="AD" clId="Web-{6ADE8670-A2F4-4396-29A3-5BC209FC9689}" dt="2023-12-07T12:53:33.861" v="782"/>
          <ac:spMkLst>
            <pc:docMk/>
            <pc:sldMk cId="0" sldId="300"/>
            <ac:spMk id="5" creationId="{57739A90-112B-71F4-5286-363FD6549AF8}"/>
          </ac:spMkLst>
        </pc:spChg>
        <pc:spChg chg="add del mod">
          <ac:chgData name="Nicolas Grekas" userId="S::nicolas.grekas@symfony.com::d32a625f-8c87-4756-a3e9-7d6febaee264" providerId="AD" clId="Web-{6ADE8670-A2F4-4396-29A3-5BC209FC9689}" dt="2023-12-07T12:54:25.037" v="783"/>
          <ac:spMkLst>
            <pc:docMk/>
            <pc:sldMk cId="0" sldId="300"/>
            <ac:spMk id="6" creationId="{67170069-8F18-272C-3F35-54CF6F2E6656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653" v="823" actId="1076"/>
          <ac:spMkLst>
            <pc:docMk/>
            <pc:sldMk cId="0" sldId="300"/>
            <ac:spMk id="7" creationId="{F356F589-0E48-8171-F1B9-792FD773AE53}"/>
          </ac:spMkLst>
        </pc:spChg>
        <pc:spChg chg="add del mod">
          <ac:chgData name="Nicolas Grekas" userId="S::nicolas.grekas@symfony.com::d32a625f-8c87-4756-a3e9-7d6febaee264" providerId="AD" clId="Web-{6ADE8670-A2F4-4396-29A3-5BC209FC9689}" dt="2023-12-07T12:59:51.653" v="824" actId="1076"/>
          <ac:spMkLst>
            <pc:docMk/>
            <pc:sldMk cId="0" sldId="300"/>
            <ac:spMk id="8" creationId="{2E633BE3-B5E3-F075-F1A0-E01F69417F79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669" v="825" actId="1076"/>
          <ac:spMkLst>
            <pc:docMk/>
            <pc:sldMk cId="0" sldId="300"/>
            <ac:spMk id="9" creationId="{1E7F7F29-1889-70E9-417D-94AF31ECAEA0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669" v="826" actId="1076"/>
          <ac:spMkLst>
            <pc:docMk/>
            <pc:sldMk cId="0" sldId="300"/>
            <ac:spMk id="10" creationId="{90B6C68A-9EF7-23A3-A5D2-10DCEA4728E2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669" v="827" actId="1076"/>
          <ac:spMkLst>
            <pc:docMk/>
            <pc:sldMk cId="0" sldId="300"/>
            <ac:spMk id="11" creationId="{70676D8F-1503-E271-406B-B05E99CE4E90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669" v="828" actId="1076"/>
          <ac:spMkLst>
            <pc:docMk/>
            <pc:sldMk cId="0" sldId="300"/>
            <ac:spMk id="12" creationId="{BBE4308D-8B91-58F6-019E-0649A0344E29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684" v="829" actId="1076"/>
          <ac:spMkLst>
            <pc:docMk/>
            <pc:sldMk cId="0" sldId="300"/>
            <ac:spMk id="13" creationId="{F4EC5825-8184-C46B-6271-3F38C71FD10E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684" v="830" actId="1076"/>
          <ac:spMkLst>
            <pc:docMk/>
            <pc:sldMk cId="0" sldId="300"/>
            <ac:spMk id="14" creationId="{8BEE6C1A-4388-61AE-4188-378D43F7B057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684" v="831" actId="1076"/>
          <ac:spMkLst>
            <pc:docMk/>
            <pc:sldMk cId="0" sldId="300"/>
            <ac:spMk id="15" creationId="{A9387061-2632-E968-D1A2-23AE66C93480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700" v="834" actId="1076"/>
          <ac:spMkLst>
            <pc:docMk/>
            <pc:sldMk cId="0" sldId="300"/>
            <ac:spMk id="19" creationId="{4E4FCCF6-C46C-442D-40D8-502EFB1D8B2B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2:59:51.716" v="836" actId="1076"/>
          <ac:spMkLst>
            <pc:docMk/>
            <pc:sldMk cId="0" sldId="300"/>
            <ac:spMk id="22" creationId="{1793FAB8-CAFC-8D99-F23E-823C26DB15D9}"/>
          </ac:spMkLst>
        </pc:spChg>
        <pc:spChg chg="mod">
          <ac:chgData name="Nicolas Grekas" userId="S::nicolas.grekas@symfony.com::d32a625f-8c87-4756-a3e9-7d6febaee264" providerId="AD" clId="Web-{6ADE8670-A2F4-4396-29A3-5BC209FC9689}" dt="2023-12-07T12:47:52.619" v="741" actId="20577"/>
          <ac:spMkLst>
            <pc:docMk/>
            <pc:sldMk cId="0" sldId="300"/>
            <ac:spMk id="443" creationId="{00000000-0000-0000-0000-000000000000}"/>
          </ac:spMkLst>
        </pc:spChg>
        <pc:spChg chg="mod">
          <ac:chgData name="Nicolas Grekas" userId="S::nicolas.grekas@symfony.com::d32a625f-8c87-4756-a3e9-7d6febaee264" providerId="AD" clId="Web-{6ADE8670-A2F4-4396-29A3-5BC209FC9689}" dt="2023-12-07T12:59:51.559" v="821" actId="1076"/>
          <ac:spMkLst>
            <pc:docMk/>
            <pc:sldMk cId="0" sldId="300"/>
            <ac:spMk id="445" creationId="{00000000-0000-0000-0000-000000000000}"/>
          </ac:spMkLst>
        </pc:spChg>
        <pc:spChg chg="del mod">
          <ac:chgData name="Nicolas Grekas" userId="S::nicolas.grekas@symfony.com::d32a625f-8c87-4756-a3e9-7d6febaee264" providerId="AD" clId="Web-{6ADE8670-A2F4-4396-29A3-5BC209FC9689}" dt="2023-12-07T12:47:56.823" v="742"/>
          <ac:spMkLst>
            <pc:docMk/>
            <pc:sldMk cId="0" sldId="300"/>
            <ac:spMk id="446" creationId="{00000000-0000-0000-0000-000000000000}"/>
          </ac:spMkLst>
        </pc:spChg>
        <pc:picChg chg="add mod">
          <ac:chgData name="Nicolas Grekas" userId="S::nicolas.grekas@symfony.com::d32a625f-8c87-4756-a3e9-7d6febaee264" providerId="AD" clId="Web-{6ADE8670-A2F4-4396-29A3-5BC209FC9689}" dt="2023-12-07T12:59:51.653" v="822" actId="1076"/>
          <ac:picMkLst>
            <pc:docMk/>
            <pc:sldMk cId="0" sldId="300"/>
            <ac:picMk id="4" creationId="{C6B48674-8F96-24CE-26BA-529FAD743663}"/>
          </ac:picMkLst>
        </pc:picChg>
        <pc:picChg chg="add mod">
          <ac:chgData name="Nicolas Grekas" userId="S::nicolas.grekas@symfony.com::d32a625f-8c87-4756-a3e9-7d6febaee264" providerId="AD" clId="Web-{6ADE8670-A2F4-4396-29A3-5BC209FC9689}" dt="2023-12-07T12:59:51.700" v="832" actId="1076"/>
          <ac:picMkLst>
            <pc:docMk/>
            <pc:sldMk cId="0" sldId="300"/>
            <ac:picMk id="16" creationId="{AEE8E9B5-A5E4-1E12-96DB-F344219D0B06}"/>
          </ac:picMkLst>
        </pc:picChg>
        <pc:picChg chg="add del mod">
          <ac:chgData name="Nicolas Grekas" userId="S::nicolas.grekas@symfony.com::d32a625f-8c87-4756-a3e9-7d6febaee264" providerId="AD" clId="Web-{6ADE8670-A2F4-4396-29A3-5BC209FC9689}" dt="2023-12-07T12:55:03.727" v="788"/>
          <ac:picMkLst>
            <pc:docMk/>
            <pc:sldMk cId="0" sldId="300"/>
            <ac:picMk id="17" creationId="{A71A5757-4FAF-EBD7-D56E-F8D586810BC8}"/>
          </ac:picMkLst>
        </pc:picChg>
        <pc:picChg chg="add mod">
          <ac:chgData name="Nicolas Grekas" userId="S::nicolas.grekas@symfony.com::d32a625f-8c87-4756-a3e9-7d6febaee264" providerId="AD" clId="Web-{6ADE8670-A2F4-4396-29A3-5BC209FC9689}" dt="2023-12-07T12:59:51.700" v="833" actId="1076"/>
          <ac:picMkLst>
            <pc:docMk/>
            <pc:sldMk cId="0" sldId="300"/>
            <ac:picMk id="18" creationId="{AB3C2CC5-DB4D-6431-E507-544D84C27599}"/>
          </ac:picMkLst>
        </pc:picChg>
        <pc:picChg chg="add del mod ord modCrop">
          <ac:chgData name="Nicolas Grekas" userId="S::nicolas.grekas@symfony.com::d32a625f-8c87-4756-a3e9-7d6febaee264" providerId="AD" clId="Web-{6ADE8670-A2F4-4396-29A3-5BC209FC9689}" dt="2023-12-07T12:57:59.880" v="809"/>
          <ac:picMkLst>
            <pc:docMk/>
            <pc:sldMk cId="0" sldId="300"/>
            <ac:picMk id="20" creationId="{25FB114D-62C1-286B-3792-E924259C8285}"/>
          </ac:picMkLst>
        </pc:picChg>
        <pc:picChg chg="add mod">
          <ac:chgData name="Nicolas Grekas" userId="S::nicolas.grekas@symfony.com::d32a625f-8c87-4756-a3e9-7d6febaee264" providerId="AD" clId="Web-{6ADE8670-A2F4-4396-29A3-5BC209FC9689}" dt="2023-12-07T12:59:51.716" v="835" actId="1076"/>
          <ac:picMkLst>
            <pc:docMk/>
            <pc:sldMk cId="0" sldId="300"/>
            <ac:picMk id="21" creationId="{1790A8FB-650F-4913-7324-2543F04EF0E1}"/>
          </ac:picMkLst>
        </pc:picChg>
      </pc:sldChg>
      <pc:sldChg chg="del">
        <pc:chgData name="Nicolas Grekas" userId="S::nicolas.grekas@symfony.com::d32a625f-8c87-4756-a3e9-7d6febaee264" providerId="AD" clId="Web-{6ADE8670-A2F4-4396-29A3-5BC209FC9689}" dt="2023-12-07T15:05:44.412" v="1091"/>
        <pc:sldMkLst>
          <pc:docMk/>
          <pc:sldMk cId="0" sldId="301"/>
        </pc:sldMkLst>
      </pc:sldChg>
      <pc:sldChg chg="modSp del">
        <pc:chgData name="Nicolas Grekas" userId="S::nicolas.grekas@symfony.com::d32a625f-8c87-4756-a3e9-7d6febaee264" providerId="AD" clId="Web-{6ADE8670-A2F4-4396-29A3-5BC209FC9689}" dt="2023-12-07T15:05:36.803" v="1089"/>
        <pc:sldMkLst>
          <pc:docMk/>
          <pc:sldMk cId="0" sldId="302"/>
        </pc:sldMkLst>
        <pc:spChg chg="mod">
          <ac:chgData name="Nicolas Grekas" userId="S::nicolas.grekas@symfony.com::d32a625f-8c87-4756-a3e9-7d6febaee264" providerId="AD" clId="Web-{6ADE8670-A2F4-4396-29A3-5BC209FC9689}" dt="2023-12-07T12:24:11.178" v="665" actId="1076"/>
          <ac:spMkLst>
            <pc:docMk/>
            <pc:sldMk cId="0" sldId="302"/>
            <ac:spMk id="455" creationId="{00000000-0000-0000-0000-000000000000}"/>
          </ac:spMkLst>
        </pc:spChg>
      </pc:sldChg>
      <pc:sldChg chg="modSp del">
        <pc:chgData name="Nicolas Grekas" userId="S::nicolas.grekas@symfony.com::d32a625f-8c87-4756-a3e9-7d6febaee264" providerId="AD" clId="Web-{6ADE8670-A2F4-4396-29A3-5BC209FC9689}" dt="2023-12-07T15:05:40.209" v="1090"/>
        <pc:sldMkLst>
          <pc:docMk/>
          <pc:sldMk cId="0" sldId="303"/>
        </pc:sldMkLst>
        <pc:spChg chg="mod">
          <ac:chgData name="Nicolas Grekas" userId="S::nicolas.grekas@symfony.com::d32a625f-8c87-4756-a3e9-7d6febaee264" providerId="AD" clId="Web-{6ADE8670-A2F4-4396-29A3-5BC209FC9689}" dt="2023-12-07T12:24:16.584" v="672" actId="20577"/>
          <ac:spMkLst>
            <pc:docMk/>
            <pc:sldMk cId="0" sldId="303"/>
            <ac:spMk id="461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6ADE8670-A2F4-4396-29A3-5BC209FC9689}" dt="2023-12-07T12:24:30.679" v="675" actId="20577"/>
        <pc:sldMkLst>
          <pc:docMk/>
          <pc:sldMk cId="0" sldId="304"/>
        </pc:sldMkLst>
        <pc:spChg chg="mod">
          <ac:chgData name="Nicolas Grekas" userId="S::nicolas.grekas@symfony.com::d32a625f-8c87-4756-a3e9-7d6febaee264" providerId="AD" clId="Web-{6ADE8670-A2F4-4396-29A3-5BC209FC9689}" dt="2023-12-07T12:24:30.679" v="675" actId="20577"/>
          <ac:spMkLst>
            <pc:docMk/>
            <pc:sldMk cId="0" sldId="304"/>
            <ac:spMk id="467" creationId="{00000000-0000-0000-0000-000000000000}"/>
          </ac:spMkLst>
        </pc:spChg>
      </pc:sldChg>
      <pc:sldChg chg="del">
        <pc:chgData name="Nicolas Grekas" userId="S::nicolas.grekas@symfony.com::d32a625f-8c87-4756-a3e9-7d6febaee264" providerId="AD" clId="Web-{6ADE8670-A2F4-4396-29A3-5BC209FC9689}" dt="2023-12-07T15:05:47.522" v="1092"/>
        <pc:sldMkLst>
          <pc:docMk/>
          <pc:sldMk cId="0" sldId="305"/>
        </pc:sldMkLst>
      </pc:sldChg>
      <pc:sldChg chg="del">
        <pc:chgData name="Nicolas Grekas" userId="S::nicolas.grekas@symfony.com::d32a625f-8c87-4756-a3e9-7d6febaee264" providerId="AD" clId="Web-{6ADE8670-A2F4-4396-29A3-5BC209FC9689}" dt="2023-12-06T16:32:21.468" v="236"/>
        <pc:sldMkLst>
          <pc:docMk/>
          <pc:sldMk cId="0" sldId="306"/>
        </pc:sldMkLst>
      </pc:sldChg>
      <pc:sldChg chg="addSp delSp modSp mod setBg">
        <pc:chgData name="Nicolas Grekas" userId="S::nicolas.grekas@symfony.com::d32a625f-8c87-4756-a3e9-7d6febaee264" providerId="AD" clId="Web-{6ADE8670-A2F4-4396-29A3-5BC209FC9689}" dt="2023-12-07T14:23:59.164" v="860" actId="1076"/>
        <pc:sldMkLst>
          <pc:docMk/>
          <pc:sldMk cId="0" sldId="307"/>
        </pc:sldMkLst>
        <pc:spChg chg="add del mod">
          <ac:chgData name="Nicolas Grekas" userId="S::nicolas.grekas@symfony.com::d32a625f-8c87-4756-a3e9-7d6febaee264" providerId="AD" clId="Web-{6ADE8670-A2F4-4396-29A3-5BC209FC9689}" dt="2023-12-07T13:01:24.722" v="838"/>
          <ac:spMkLst>
            <pc:docMk/>
            <pc:sldMk cId="0" sldId="307"/>
            <ac:spMk id="7" creationId="{52B8E054-210B-E4C6-66B9-A60A5145CDA1}"/>
          </ac:spMkLst>
        </pc:spChg>
        <pc:spChg chg="del mod">
          <ac:chgData name="Nicolas Grekas" userId="S::nicolas.grekas@symfony.com::d32a625f-8c87-4756-a3e9-7d6febaee264" providerId="AD" clId="Web-{6ADE8670-A2F4-4396-29A3-5BC209FC9689}" dt="2023-12-07T14:22:22.910" v="847"/>
          <ac:spMkLst>
            <pc:docMk/>
            <pc:sldMk cId="0" sldId="307"/>
            <ac:spMk id="481" creationId="{00000000-0000-0000-0000-000000000000}"/>
          </ac:spMkLst>
        </pc:spChg>
        <pc:spChg chg="del mod">
          <ac:chgData name="Nicolas Grekas" userId="S::nicolas.grekas@symfony.com::d32a625f-8c87-4756-a3e9-7d6febaee264" providerId="AD" clId="Web-{6ADE8670-A2F4-4396-29A3-5BC209FC9689}" dt="2023-12-07T14:16:44.148" v="842"/>
          <ac:spMkLst>
            <pc:docMk/>
            <pc:sldMk cId="0" sldId="307"/>
            <ac:spMk id="482" creationId="{00000000-0000-0000-0000-000000000000}"/>
          </ac:spMkLst>
        </pc:spChg>
        <pc:grpChg chg="del">
          <ac:chgData name="Nicolas Grekas" userId="S::nicolas.grekas@symfony.com::d32a625f-8c87-4756-a3e9-7d6febaee264" providerId="AD" clId="Web-{6ADE8670-A2F4-4396-29A3-5BC209FC9689}" dt="2023-12-06T16:32:26.124" v="237"/>
          <ac:grpSpMkLst>
            <pc:docMk/>
            <pc:sldMk cId="0" sldId="307"/>
            <ac:grpSpMk id="485" creationId="{00000000-0000-0000-0000-000000000000}"/>
          </ac:grpSpMkLst>
        </pc:grpChg>
        <pc:picChg chg="add mod">
          <ac:chgData name="Nicolas Grekas" userId="S::nicolas.grekas@symfony.com::d32a625f-8c87-4756-a3e9-7d6febaee264" providerId="AD" clId="Web-{6ADE8670-A2F4-4396-29A3-5BC209FC9689}" dt="2023-12-07T14:23:59.164" v="860" actId="1076"/>
          <ac:picMkLst>
            <pc:docMk/>
            <pc:sldMk cId="0" sldId="307"/>
            <ac:picMk id="2" creationId="{7DD792BB-6963-65EF-1091-999ACA2571B7}"/>
          </ac:picMkLst>
        </pc:picChg>
        <pc:picChg chg="add del mod">
          <ac:chgData name="Nicolas Grekas" userId="S::nicolas.grekas@symfony.com::d32a625f-8c87-4756-a3e9-7d6febaee264" providerId="AD" clId="Web-{6ADE8670-A2F4-4396-29A3-5BC209FC9689}" dt="2023-12-07T13:01:24.722" v="840"/>
          <ac:picMkLst>
            <pc:docMk/>
            <pc:sldMk cId="0" sldId="307"/>
            <ac:picMk id="3" creationId="{60C3B9A3-4835-1A12-248A-A0153DE97759}"/>
          </ac:picMkLst>
        </pc:picChg>
        <pc:picChg chg="add mod">
          <ac:chgData name="Nicolas Grekas" userId="S::nicolas.grekas@symfony.com::d32a625f-8c87-4756-a3e9-7d6febaee264" providerId="AD" clId="Web-{6ADE8670-A2F4-4396-29A3-5BC209FC9689}" dt="2023-12-07T14:23:53.429" v="859" actId="1076"/>
          <ac:picMkLst>
            <pc:docMk/>
            <pc:sldMk cId="0" sldId="307"/>
            <ac:picMk id="3" creationId="{7616C72F-687B-BB69-D780-2E24B970D535}"/>
          </ac:picMkLst>
        </pc:picChg>
        <pc:picChg chg="add del mod">
          <ac:chgData name="Nicolas Grekas" userId="S::nicolas.grekas@symfony.com::d32a625f-8c87-4756-a3e9-7d6febaee264" providerId="AD" clId="Web-{6ADE8670-A2F4-4396-29A3-5BC209FC9689}" dt="2023-12-07T13:01:24.722" v="839"/>
          <ac:picMkLst>
            <pc:docMk/>
            <pc:sldMk cId="0" sldId="307"/>
            <ac:picMk id="5" creationId="{8818E727-0C28-E89D-8964-0DC8C15A6E72}"/>
          </ac:picMkLst>
        </pc:picChg>
      </pc:sldChg>
      <pc:sldChg chg="modSp add replId delAnim">
        <pc:chgData name="Nicolas Grekas" userId="S::nicolas.grekas@symfony.com::d32a625f-8c87-4756-a3e9-7d6febaee264" providerId="AD" clId="Web-{6ADE8670-A2F4-4396-29A3-5BC209FC9689}" dt="2023-12-06T17:02:27.676" v="543"/>
        <pc:sldMkLst>
          <pc:docMk/>
          <pc:sldMk cId="2238347758" sldId="308"/>
        </pc:sldMkLst>
        <pc:graphicFrameChg chg="mod modGraphic">
          <ac:chgData name="Nicolas Grekas" userId="S::nicolas.grekas@symfony.com::d32a625f-8c87-4756-a3e9-7d6febaee264" providerId="AD" clId="Web-{6ADE8670-A2F4-4396-29A3-5BC209FC9689}" dt="2023-12-06T16:26:38.939" v="123"/>
          <ac:graphicFrameMkLst>
            <pc:docMk/>
            <pc:sldMk cId="2238347758" sldId="308"/>
            <ac:graphicFrameMk id="250" creationId="{00000000-0000-0000-0000-000000000000}"/>
          </ac:graphicFrameMkLst>
        </pc:graphicFrameChg>
      </pc:sldChg>
      <pc:sldChg chg="modSp add ord replId delAnim">
        <pc:chgData name="Nicolas Grekas" userId="S::nicolas.grekas@symfony.com::d32a625f-8c87-4756-a3e9-7d6febaee264" providerId="AD" clId="Web-{6ADE8670-A2F4-4396-29A3-5BC209FC9689}" dt="2023-12-06T17:02:35.895" v="545"/>
        <pc:sldMkLst>
          <pc:docMk/>
          <pc:sldMk cId="1165749503" sldId="309"/>
        </pc:sldMkLst>
        <pc:spChg chg="mod">
          <ac:chgData name="Nicolas Grekas" userId="S::nicolas.grekas@symfony.com::d32a625f-8c87-4756-a3e9-7d6febaee264" providerId="AD" clId="Web-{6ADE8670-A2F4-4396-29A3-5BC209FC9689}" dt="2023-12-06T16:27:33.144" v="146" actId="20577"/>
          <ac:spMkLst>
            <pc:docMk/>
            <pc:sldMk cId="1165749503" sldId="309"/>
            <ac:spMk id="249" creationId="{00000000-0000-0000-0000-000000000000}"/>
          </ac:spMkLst>
        </pc:spChg>
        <pc:graphicFrameChg chg="mod modGraphic">
          <ac:chgData name="Nicolas Grekas" userId="S::nicolas.grekas@symfony.com::d32a625f-8c87-4756-a3e9-7d6febaee264" providerId="AD" clId="Web-{6ADE8670-A2F4-4396-29A3-5BC209FC9689}" dt="2023-12-06T16:37:02.920" v="304"/>
          <ac:graphicFrameMkLst>
            <pc:docMk/>
            <pc:sldMk cId="1165749503" sldId="309"/>
            <ac:graphicFrameMk id="250" creationId="{00000000-0000-0000-0000-000000000000}"/>
          </ac:graphicFrameMkLst>
        </pc:graphicFrameChg>
      </pc:sldChg>
      <pc:sldChg chg="add ord replId">
        <pc:chgData name="Nicolas Grekas" userId="S::nicolas.grekas@symfony.com::d32a625f-8c87-4756-a3e9-7d6febaee264" providerId="AD" clId="Web-{6ADE8670-A2F4-4396-29A3-5BC209FC9689}" dt="2023-12-07T15:05:22.833" v="1088"/>
        <pc:sldMkLst>
          <pc:docMk/>
          <pc:sldMk cId="672853672" sldId="310"/>
        </pc:sldMkLst>
      </pc:sldChg>
      <pc:sldChg chg="add replId">
        <pc:chgData name="Nicolas Grekas" userId="S::nicolas.grekas@symfony.com::d32a625f-8c87-4756-a3e9-7d6febaee264" providerId="AD" clId="Web-{6ADE8670-A2F4-4396-29A3-5BC209FC9689}" dt="2023-12-07T13:01:20.362" v="837"/>
        <pc:sldMkLst>
          <pc:docMk/>
          <pc:sldMk cId="2743520380" sldId="311"/>
        </pc:sldMkLst>
      </pc:sldChg>
      <pc:sldChg chg="addSp delSp modSp add mod replId setBg">
        <pc:chgData name="Nicolas Grekas" userId="S::nicolas.grekas@symfony.com::d32a625f-8c87-4756-a3e9-7d6febaee264" providerId="AD" clId="Web-{6ADE8670-A2F4-4396-29A3-5BC209FC9689}" dt="2023-12-07T15:48:30.138" v="1345" actId="20577"/>
        <pc:sldMkLst>
          <pc:docMk/>
          <pc:sldMk cId="3675517082" sldId="312"/>
        </pc:sldMkLst>
        <pc:spChg chg="add mod">
          <ac:chgData name="Nicolas Grekas" userId="S::nicolas.grekas@symfony.com::d32a625f-8c87-4756-a3e9-7d6febaee264" providerId="AD" clId="Web-{6ADE8670-A2F4-4396-29A3-5BC209FC9689}" dt="2023-12-07T15:48:30.138" v="1345" actId="20577"/>
          <ac:spMkLst>
            <pc:docMk/>
            <pc:sldMk cId="3675517082" sldId="312"/>
            <ac:spMk id="2" creationId="{99ED8708-E70A-8634-003C-631FDCA74331}"/>
          </ac:spMkLst>
        </pc:spChg>
        <pc:spChg chg="del mod">
          <ac:chgData name="Nicolas Grekas" userId="S::nicolas.grekas@symfony.com::d32a625f-8c87-4756-a3e9-7d6febaee264" providerId="AD" clId="Web-{6ADE8670-A2F4-4396-29A3-5BC209FC9689}" dt="2023-12-07T14:31:23.790" v="866"/>
          <ac:spMkLst>
            <pc:docMk/>
            <pc:sldMk cId="3675517082" sldId="312"/>
            <ac:spMk id="389" creationId="{00000000-0000-0000-0000-000000000000}"/>
          </ac:spMkLst>
        </pc:spChg>
        <pc:spChg chg="del">
          <ac:chgData name="Nicolas Grekas" userId="S::nicolas.grekas@symfony.com::d32a625f-8c87-4756-a3e9-7d6febaee264" providerId="AD" clId="Web-{6ADE8670-A2F4-4396-29A3-5BC209FC9689}" dt="2023-12-07T14:31:18.836" v="862"/>
          <ac:spMkLst>
            <pc:docMk/>
            <pc:sldMk cId="3675517082" sldId="312"/>
            <ac:spMk id="390" creationId="{00000000-0000-0000-0000-000000000000}"/>
          </ac:spMkLst>
        </pc:spChg>
        <pc:picChg chg="del">
          <ac:chgData name="Nicolas Grekas" userId="S::nicolas.grekas@symfony.com::d32a625f-8c87-4756-a3e9-7d6febaee264" providerId="AD" clId="Web-{6ADE8670-A2F4-4396-29A3-5BC209FC9689}" dt="2023-12-07T14:31:18.836" v="863"/>
          <ac:picMkLst>
            <pc:docMk/>
            <pc:sldMk cId="3675517082" sldId="312"/>
            <ac:picMk id="388" creationId="{00000000-0000-0000-0000-000000000000}"/>
          </ac:picMkLst>
        </pc:picChg>
      </pc:sldChg>
      <pc:sldChg chg="addSp delSp modSp add ord replId">
        <pc:chgData name="Nicolas Grekas" userId="S::nicolas.grekas@symfony.com::d32a625f-8c87-4756-a3e9-7d6febaee264" providerId="AD" clId="Web-{6ADE8670-A2F4-4396-29A3-5BC209FC9689}" dt="2023-12-07T15:48:16.919" v="1342" actId="20577"/>
        <pc:sldMkLst>
          <pc:docMk/>
          <pc:sldMk cId="808624371" sldId="313"/>
        </pc:sldMkLst>
        <pc:spChg chg="del mod">
          <ac:chgData name="Nicolas Grekas" userId="S::nicolas.grekas@symfony.com::d32a625f-8c87-4756-a3e9-7d6febaee264" providerId="AD" clId="Web-{6ADE8670-A2F4-4396-29A3-5BC209FC9689}" dt="2023-12-07T14:35:43.284" v="933"/>
          <ac:spMkLst>
            <pc:docMk/>
            <pc:sldMk cId="808624371" sldId="313"/>
            <ac:spMk id="2" creationId="{99ED8708-E70A-8634-003C-631FDCA74331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5:48:16.919" v="1342" actId="20577"/>
          <ac:spMkLst>
            <pc:docMk/>
            <pc:sldMk cId="808624371" sldId="313"/>
            <ac:spMk id="3" creationId="{A0B442FC-D28E-E4DD-3150-C8568984091A}"/>
          </ac:spMkLst>
        </pc:spChg>
      </pc:sldChg>
      <pc:sldChg chg="addSp delSp modSp add ord replId">
        <pc:chgData name="Nicolas Grekas" userId="S::nicolas.grekas@symfony.com::d32a625f-8c87-4756-a3e9-7d6febaee264" providerId="AD" clId="Web-{6ADE8670-A2F4-4396-29A3-5BC209FC9689}" dt="2023-12-07T14:50:20.472" v="989" actId="1076"/>
        <pc:sldMkLst>
          <pc:docMk/>
          <pc:sldMk cId="2566375121" sldId="314"/>
        </pc:sldMkLst>
        <pc:spChg chg="del">
          <ac:chgData name="Nicolas Grekas" userId="S::nicolas.grekas@symfony.com::d32a625f-8c87-4756-a3e9-7d6febaee264" providerId="AD" clId="Web-{6ADE8670-A2F4-4396-29A3-5BC209FC9689}" dt="2023-12-07T14:48:54.156" v="964"/>
          <ac:spMkLst>
            <pc:docMk/>
            <pc:sldMk cId="2566375121" sldId="314"/>
            <ac:spMk id="2" creationId="{99ED8708-E70A-8634-003C-631FDCA74331}"/>
          </ac:spMkLst>
        </pc:spChg>
        <pc:spChg chg="add del mod">
          <ac:chgData name="Nicolas Grekas" userId="S::nicolas.grekas@symfony.com::d32a625f-8c87-4756-a3e9-7d6febaee264" providerId="AD" clId="Web-{6ADE8670-A2F4-4396-29A3-5BC209FC9689}" dt="2023-12-07T14:50:20.472" v="989" actId="1076"/>
          <ac:spMkLst>
            <pc:docMk/>
            <pc:sldMk cId="2566375121" sldId="314"/>
            <ac:spMk id="3" creationId="{82D2E66E-D6A6-A990-63BC-0AD08CDDFF78}"/>
          </ac:spMkLst>
        </pc:spChg>
      </pc:sldChg>
      <pc:sldChg chg="addSp delSp modSp add replId">
        <pc:chgData name="Nicolas Grekas" userId="S::nicolas.grekas@symfony.com::d32a625f-8c87-4756-a3e9-7d6febaee264" providerId="AD" clId="Web-{6ADE8670-A2F4-4396-29A3-5BC209FC9689}" dt="2023-12-07T14:59:57.962" v="1037" actId="1076"/>
        <pc:sldMkLst>
          <pc:docMk/>
          <pc:sldMk cId="2293580226" sldId="315"/>
        </pc:sldMkLst>
        <pc:spChg chg="del mod">
          <ac:chgData name="Nicolas Grekas" userId="S::nicolas.grekas@symfony.com::d32a625f-8c87-4756-a3e9-7d6febaee264" providerId="AD" clId="Web-{6ADE8670-A2F4-4396-29A3-5BC209FC9689}" dt="2023-12-07T14:52:48.728" v="993"/>
          <ac:spMkLst>
            <pc:docMk/>
            <pc:sldMk cId="2293580226" sldId="315"/>
            <ac:spMk id="3" creationId="{82D2E66E-D6A6-A990-63BC-0AD08CDDFF78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4:58:40.287" v="1025" actId="20577"/>
          <ac:spMkLst>
            <pc:docMk/>
            <pc:sldMk cId="2293580226" sldId="315"/>
            <ac:spMk id="7" creationId="{6BDAB886-CB41-CDCB-F597-E2D7DC4D097E}"/>
          </ac:spMkLst>
        </pc:spChg>
        <pc:picChg chg="add del mod">
          <ac:chgData name="Nicolas Grekas" userId="S::nicolas.grekas@symfony.com::d32a625f-8c87-4756-a3e9-7d6febaee264" providerId="AD" clId="Web-{6ADE8670-A2F4-4396-29A3-5BC209FC9689}" dt="2023-12-07T14:58:41.865" v="1026"/>
          <ac:picMkLst>
            <pc:docMk/>
            <pc:sldMk cId="2293580226" sldId="315"/>
            <ac:picMk id="2" creationId="{528FA573-0C19-C0B9-5254-30589A7F92FE}"/>
          </ac:picMkLst>
        </pc:picChg>
        <pc:picChg chg="add del mod">
          <ac:chgData name="Nicolas Grekas" userId="S::nicolas.grekas@symfony.com::d32a625f-8c87-4756-a3e9-7d6febaee264" providerId="AD" clId="Web-{6ADE8670-A2F4-4396-29A3-5BC209FC9689}" dt="2023-12-07T14:58:43.866" v="1027"/>
          <ac:picMkLst>
            <pc:docMk/>
            <pc:sldMk cId="2293580226" sldId="315"/>
            <ac:picMk id="4" creationId="{C4FDA93E-9498-603D-5FEE-DA036517AB1E}"/>
          </ac:picMkLst>
        </pc:picChg>
        <pc:picChg chg="add del mod">
          <ac:chgData name="Nicolas Grekas" userId="S::nicolas.grekas@symfony.com::d32a625f-8c87-4756-a3e9-7d6febaee264" providerId="AD" clId="Web-{6ADE8670-A2F4-4396-29A3-5BC209FC9689}" dt="2023-12-07T14:54:22.637" v="1004"/>
          <ac:picMkLst>
            <pc:docMk/>
            <pc:sldMk cId="2293580226" sldId="315"/>
            <ac:picMk id="5" creationId="{FDACAA53-27C1-832A-C133-1C62BB926040}"/>
          </ac:picMkLst>
        </pc:picChg>
        <pc:picChg chg="add del mod">
          <ac:chgData name="Nicolas Grekas" userId="S::nicolas.grekas@symfony.com::d32a625f-8c87-4756-a3e9-7d6febaee264" providerId="AD" clId="Web-{6ADE8670-A2F4-4396-29A3-5BC209FC9689}" dt="2023-12-07T14:58:48.538" v="1030"/>
          <ac:picMkLst>
            <pc:docMk/>
            <pc:sldMk cId="2293580226" sldId="315"/>
            <ac:picMk id="8" creationId="{0AB8B716-2385-463E-D0DB-BDFE7C74E761}"/>
          </ac:picMkLst>
        </pc:picChg>
        <pc:picChg chg="add mod">
          <ac:chgData name="Nicolas Grekas" userId="S::nicolas.grekas@symfony.com::d32a625f-8c87-4756-a3e9-7d6febaee264" providerId="AD" clId="Web-{6ADE8670-A2F4-4396-29A3-5BC209FC9689}" dt="2023-12-07T14:59:36.961" v="1033" actId="1076"/>
          <ac:picMkLst>
            <pc:docMk/>
            <pc:sldMk cId="2293580226" sldId="315"/>
            <ac:picMk id="9" creationId="{222F53B7-904D-70DB-81CC-6A9F44793DC5}"/>
          </ac:picMkLst>
        </pc:picChg>
        <pc:picChg chg="add mod">
          <ac:chgData name="Nicolas Grekas" userId="S::nicolas.grekas@symfony.com::d32a625f-8c87-4756-a3e9-7d6febaee264" providerId="AD" clId="Web-{6ADE8670-A2F4-4396-29A3-5BC209FC9689}" dt="2023-12-07T14:59:57.962" v="1037" actId="1076"/>
          <ac:picMkLst>
            <pc:docMk/>
            <pc:sldMk cId="2293580226" sldId="315"/>
            <ac:picMk id="11" creationId="{F7C86891-DC79-6427-7070-CDF77CEEF221}"/>
          </ac:picMkLst>
        </pc:picChg>
      </pc:sldChg>
      <pc:sldChg chg="addSp modSp add replId">
        <pc:chgData name="Nicolas Grekas" userId="S::nicolas.grekas@symfony.com::d32a625f-8c87-4756-a3e9-7d6febaee264" providerId="AD" clId="Web-{6ADE8670-A2F4-4396-29A3-5BC209FC9689}" dt="2023-12-07T15:00:29.994" v="1040" actId="14100"/>
        <pc:sldMkLst>
          <pc:docMk/>
          <pc:sldMk cId="1770897351" sldId="316"/>
        </pc:sldMkLst>
        <pc:picChg chg="add mod">
          <ac:chgData name="Nicolas Grekas" userId="S::nicolas.grekas@symfony.com::d32a625f-8c87-4756-a3e9-7d6febaee264" providerId="AD" clId="Web-{6ADE8670-A2F4-4396-29A3-5BC209FC9689}" dt="2023-12-07T15:00:29.994" v="1040" actId="14100"/>
          <ac:picMkLst>
            <pc:docMk/>
            <pc:sldMk cId="1770897351" sldId="316"/>
            <ac:picMk id="3" creationId="{D8368323-C991-19C6-8C8E-633C1DF44429}"/>
          </ac:picMkLst>
        </pc:picChg>
      </pc:sldChg>
      <pc:sldChg chg="addSp delSp modSp add mod ord replId modClrScheme chgLayout">
        <pc:chgData name="Nicolas Grekas" userId="S::nicolas.grekas@symfony.com::d32a625f-8c87-4756-a3e9-7d6febaee264" providerId="AD" clId="Web-{6ADE8670-A2F4-4396-29A3-5BC209FC9689}" dt="2023-12-07T15:18:29.800" v="1300" actId="1076"/>
        <pc:sldMkLst>
          <pc:docMk/>
          <pc:sldMk cId="3691629008" sldId="317"/>
        </pc:sldMkLst>
        <pc:spChg chg="add del">
          <ac:chgData name="Nicolas Grekas" userId="S::nicolas.grekas@symfony.com::d32a625f-8c87-4756-a3e9-7d6febaee264" providerId="AD" clId="Web-{6ADE8670-A2F4-4396-29A3-5BC209FC9689}" dt="2023-12-07T15:06:06.101" v="1095"/>
          <ac:spMkLst>
            <pc:docMk/>
            <pc:sldMk cId="3691629008" sldId="317"/>
            <ac:spMk id="2" creationId="{7BDA7C96-A2A7-E0A3-6A82-3F157F51A8ED}"/>
          </ac:spMkLst>
        </pc:spChg>
        <pc:spChg chg="add del">
          <ac:chgData name="Nicolas Grekas" userId="S::nicolas.grekas@symfony.com::d32a625f-8c87-4756-a3e9-7d6febaee264" providerId="AD" clId="Web-{6ADE8670-A2F4-4396-29A3-5BC209FC9689}" dt="2023-12-07T15:06:10.648" v="1097"/>
          <ac:spMkLst>
            <pc:docMk/>
            <pc:sldMk cId="3691629008" sldId="317"/>
            <ac:spMk id="3" creationId="{C37C40CE-0CC8-19E9-5E1D-FC3EF61A694D}"/>
          </ac:spMkLst>
        </pc:spChg>
        <pc:spChg chg="add mod ord">
          <ac:chgData name="Nicolas Grekas" userId="S::nicolas.grekas@symfony.com::d32a625f-8c87-4756-a3e9-7d6febaee264" providerId="AD" clId="Web-{6ADE8670-A2F4-4396-29A3-5BC209FC9689}" dt="2023-12-07T15:18:29.800" v="1300" actId="1076"/>
          <ac:spMkLst>
            <pc:docMk/>
            <pc:sldMk cId="3691629008" sldId="317"/>
            <ac:spMk id="4" creationId="{FA86BA64-817A-1A57-A1BD-ABC0911E429A}"/>
          </ac:spMkLst>
        </pc:spChg>
        <pc:spChg chg="mod">
          <ac:chgData name="Nicolas Grekas" userId="S::nicolas.grekas@symfony.com::d32a625f-8c87-4756-a3e9-7d6febaee264" providerId="AD" clId="Web-{6ADE8670-A2F4-4396-29A3-5BC209FC9689}" dt="2023-12-07T15:11:42.972" v="1175" actId="20577"/>
          <ac:spMkLst>
            <pc:docMk/>
            <pc:sldMk cId="3691629008" sldId="317"/>
            <ac:spMk id="7" creationId="{6BDAB886-CB41-CDCB-F597-E2D7DC4D097E}"/>
          </ac:spMkLst>
        </pc:spChg>
        <pc:spChg chg="mod ord">
          <ac:chgData name="Nicolas Grekas" userId="S::nicolas.grekas@symfony.com::d32a625f-8c87-4756-a3e9-7d6febaee264" providerId="AD" clId="Web-{6ADE8670-A2F4-4396-29A3-5BC209FC9689}" dt="2023-12-07T15:06:24.429" v="1098"/>
          <ac:spMkLst>
            <pc:docMk/>
            <pc:sldMk cId="3691629008" sldId="317"/>
            <ac:spMk id="387" creationId="{00000000-0000-0000-0000-000000000000}"/>
          </ac:spMkLst>
        </pc:spChg>
        <pc:picChg chg="del">
          <ac:chgData name="Nicolas Grekas" userId="S::nicolas.grekas@symfony.com::d32a625f-8c87-4756-a3e9-7d6febaee264" providerId="AD" clId="Web-{6ADE8670-A2F4-4396-29A3-5BC209FC9689}" dt="2023-12-07T15:04:12.221" v="1065"/>
          <ac:picMkLst>
            <pc:docMk/>
            <pc:sldMk cId="3691629008" sldId="317"/>
            <ac:picMk id="9" creationId="{222F53B7-904D-70DB-81CC-6A9F44793DC5}"/>
          </ac:picMkLst>
        </pc:picChg>
      </pc:sldChg>
      <pc:sldChg chg="modSp add del replId">
        <pc:chgData name="Nicolas Grekas" userId="S::nicolas.grekas@symfony.com::d32a625f-8c87-4756-a3e9-7d6febaee264" providerId="AD" clId="Web-{6ADE8670-A2F4-4396-29A3-5BC209FC9689}" dt="2023-12-07T15:14:49.495" v="1252"/>
        <pc:sldMkLst>
          <pc:docMk/>
          <pc:sldMk cId="2533820552" sldId="318"/>
        </pc:sldMkLst>
        <pc:spChg chg="mod">
          <ac:chgData name="Nicolas Grekas" userId="S::nicolas.grekas@symfony.com::d32a625f-8c87-4756-a3e9-7d6febaee264" providerId="AD" clId="Web-{6ADE8670-A2F4-4396-29A3-5BC209FC9689}" dt="2023-12-07T15:14:29.556" v="1248" actId="20577"/>
          <ac:spMkLst>
            <pc:docMk/>
            <pc:sldMk cId="2533820552" sldId="318"/>
            <ac:spMk id="7" creationId="{6BDAB886-CB41-CDCB-F597-E2D7DC4D097E}"/>
          </ac:spMkLst>
        </pc:spChg>
      </pc:sldChg>
      <pc:sldChg chg="modSp add replId">
        <pc:chgData name="Nicolas Grekas" userId="S::nicolas.grekas@symfony.com::d32a625f-8c87-4756-a3e9-7d6febaee264" providerId="AD" clId="Web-{6ADE8670-A2F4-4396-29A3-5BC209FC9689}" dt="2023-12-07T15:43:32.460" v="1340" actId="14100"/>
        <pc:sldMkLst>
          <pc:docMk/>
          <pc:sldMk cId="46368637" sldId="319"/>
        </pc:sldMkLst>
        <pc:spChg chg="mod">
          <ac:chgData name="Nicolas Grekas" userId="S::nicolas.grekas@symfony.com::d32a625f-8c87-4756-a3e9-7d6febaee264" providerId="AD" clId="Web-{6ADE8670-A2F4-4396-29A3-5BC209FC9689}" dt="2023-12-07T15:43:32.460" v="1340" actId="14100"/>
          <ac:spMkLst>
            <pc:docMk/>
            <pc:sldMk cId="46368637" sldId="319"/>
            <ac:spMk id="4" creationId="{FA86BA64-817A-1A57-A1BD-ABC0911E429A}"/>
          </ac:spMkLst>
        </pc:spChg>
        <pc:spChg chg="mod">
          <ac:chgData name="Nicolas Grekas" userId="S::nicolas.grekas@symfony.com::d32a625f-8c87-4756-a3e9-7d6febaee264" providerId="AD" clId="Web-{6ADE8670-A2F4-4396-29A3-5BC209FC9689}" dt="2023-12-07T15:16:28.358" v="1272" actId="20577"/>
          <ac:spMkLst>
            <pc:docMk/>
            <pc:sldMk cId="46368637" sldId="319"/>
            <ac:spMk id="7" creationId="{6BDAB886-CB41-CDCB-F597-E2D7DC4D097E}"/>
          </ac:spMkLst>
        </pc:spChg>
      </pc:sldChg>
      <pc:sldChg chg="addSp delSp modSp add replId">
        <pc:chgData name="Nicolas Grekas" userId="S::nicolas.grekas@symfony.com::d32a625f-8c87-4756-a3e9-7d6febaee264" providerId="AD" clId="Web-{6ADE8670-A2F4-4396-29A3-5BC209FC9689}" dt="2023-12-07T15:20:44.539" v="1338" actId="20577"/>
        <pc:sldMkLst>
          <pc:docMk/>
          <pc:sldMk cId="3967705662" sldId="320"/>
        </pc:sldMkLst>
        <pc:spChg chg="add del mod">
          <ac:chgData name="Nicolas Grekas" userId="S::nicolas.grekas@symfony.com::d32a625f-8c87-4756-a3e9-7d6febaee264" providerId="AD" clId="Web-{6ADE8670-A2F4-4396-29A3-5BC209FC9689}" dt="2023-12-07T15:19:19.880" v="1307"/>
          <ac:spMkLst>
            <pc:docMk/>
            <pc:sldMk cId="3967705662" sldId="320"/>
            <ac:spMk id="3" creationId="{19C03B97-7CA1-5CFB-4332-72FEA336A18E}"/>
          </ac:spMkLst>
        </pc:spChg>
        <pc:spChg chg="del">
          <ac:chgData name="Nicolas Grekas" userId="S::nicolas.grekas@symfony.com::d32a625f-8c87-4756-a3e9-7d6febaee264" providerId="AD" clId="Web-{6ADE8670-A2F4-4396-29A3-5BC209FC9689}" dt="2023-12-07T15:18:59.394" v="1306"/>
          <ac:spMkLst>
            <pc:docMk/>
            <pc:sldMk cId="3967705662" sldId="320"/>
            <ac:spMk id="4" creationId="{FA86BA64-817A-1A57-A1BD-ABC0911E429A}"/>
          </ac:spMkLst>
        </pc:spChg>
        <pc:spChg chg="add del mod">
          <ac:chgData name="Nicolas Grekas" userId="S::nicolas.grekas@symfony.com::d32a625f-8c87-4756-a3e9-7d6febaee264" providerId="AD" clId="Web-{6ADE8670-A2F4-4396-29A3-5BC209FC9689}" dt="2023-12-07T15:19:24.880" v="1311"/>
          <ac:spMkLst>
            <pc:docMk/>
            <pc:sldMk cId="3967705662" sldId="320"/>
            <ac:spMk id="5" creationId="{A989C14D-5260-E551-C66F-398B4829D146}"/>
          </ac:spMkLst>
        </pc:spChg>
        <pc:spChg chg="mod">
          <ac:chgData name="Nicolas Grekas" userId="S::nicolas.grekas@symfony.com::d32a625f-8c87-4756-a3e9-7d6febaee264" providerId="AD" clId="Web-{6ADE8670-A2F4-4396-29A3-5BC209FC9689}" dt="2023-12-07T15:18:54.754" v="1305" actId="20577"/>
          <ac:spMkLst>
            <pc:docMk/>
            <pc:sldMk cId="3967705662" sldId="320"/>
            <ac:spMk id="7" creationId="{6BDAB886-CB41-CDCB-F597-E2D7DC4D097E}"/>
          </ac:spMkLst>
        </pc:spChg>
        <pc:spChg chg="add mod">
          <ac:chgData name="Nicolas Grekas" userId="S::nicolas.grekas@symfony.com::d32a625f-8c87-4756-a3e9-7d6febaee264" providerId="AD" clId="Web-{6ADE8670-A2F4-4396-29A3-5BC209FC9689}" dt="2023-12-07T15:20:44.539" v="1338" actId="20577"/>
          <ac:spMkLst>
            <pc:docMk/>
            <pc:sldMk cId="3967705662" sldId="320"/>
            <ac:spMk id="8" creationId="{137F5F28-9F37-3329-8922-E58F0973663D}"/>
          </ac:spMkLst>
        </pc:spChg>
      </pc:sldChg>
    </pc:docChg>
  </pc:docChgLst>
  <pc:docChgLst>
    <pc:chgData name="Nicolas Grekas" userId="S::nicolas.grekas@symfony.com::d32a625f-8c87-4756-a3e9-7d6febaee264" providerId="AD" clId="Web-{E52C33EC-B1FD-11D8-901C-5289E725B4DC}"/>
    <pc:docChg chg="delSld modSld">
      <pc:chgData name="Nicolas Grekas" userId="S::nicolas.grekas@symfony.com::d32a625f-8c87-4756-a3e9-7d6febaee264" providerId="AD" clId="Web-{E52C33EC-B1FD-11D8-901C-5289E725B4DC}" dt="2023-12-06T16:18:38.210" v="179" actId="20577"/>
      <pc:docMkLst>
        <pc:docMk/>
      </pc:docMkLst>
      <pc:sldChg chg="delSp modSp">
        <pc:chgData name="Nicolas Grekas" userId="S::nicolas.grekas@symfony.com::d32a625f-8c87-4756-a3e9-7d6febaee264" providerId="AD" clId="Web-{E52C33EC-B1FD-11D8-901C-5289E725B4DC}" dt="2023-12-06T16:06:00.395" v="60"/>
        <pc:sldMkLst>
          <pc:docMk/>
          <pc:sldMk cId="0" sldId="256"/>
        </pc:sldMkLst>
        <pc:spChg chg="mod">
          <ac:chgData name="Nicolas Grekas" userId="S::nicolas.grekas@symfony.com::d32a625f-8c87-4756-a3e9-7d6febaee264" providerId="AD" clId="Web-{E52C33EC-B1FD-11D8-901C-5289E725B4DC}" dt="2023-12-06T16:06:00.395" v="60"/>
          <ac:spMkLst>
            <pc:docMk/>
            <pc:sldMk cId="0" sldId="256"/>
            <ac:spMk id="152" creationId="{00000000-0000-0000-0000-000000000000}"/>
          </ac:spMkLst>
        </pc:spChg>
        <pc:spChg chg="del mod">
          <ac:chgData name="Nicolas Grekas" userId="S::nicolas.grekas@symfony.com::d32a625f-8c87-4756-a3e9-7d6febaee264" providerId="AD" clId="Web-{E52C33EC-B1FD-11D8-901C-5289E725B4DC}" dt="2023-12-06T16:04:35.561" v="52"/>
          <ac:spMkLst>
            <pc:docMk/>
            <pc:sldMk cId="0" sldId="256"/>
            <ac:spMk id="153" creationId="{00000000-0000-0000-0000-000000000000}"/>
          </ac:spMkLst>
        </pc:spChg>
        <pc:spChg chg="del mod">
          <ac:chgData name="Nicolas Grekas" userId="S::nicolas.grekas@symfony.com::d32a625f-8c87-4756-a3e9-7d6febaee264" providerId="AD" clId="Web-{E52C33EC-B1FD-11D8-901C-5289E725B4DC}" dt="2023-12-06T16:04:24.232" v="47"/>
          <ac:spMkLst>
            <pc:docMk/>
            <pc:sldMk cId="0" sldId="256"/>
            <ac:spMk id="154" creationId="{00000000-0000-0000-0000-000000000000}"/>
          </ac:spMkLst>
        </pc:spChg>
        <pc:spChg chg="del mod">
          <ac:chgData name="Nicolas Grekas" userId="S::nicolas.grekas@symfony.com::d32a625f-8c87-4756-a3e9-7d6febaee264" providerId="AD" clId="Web-{E52C33EC-B1FD-11D8-901C-5289E725B4DC}" dt="2023-12-06T16:04:17.404" v="45"/>
          <ac:spMkLst>
            <pc:docMk/>
            <pc:sldMk cId="0" sldId="256"/>
            <ac:spMk id="155" creationId="{00000000-0000-0000-0000-000000000000}"/>
          </ac:spMkLst>
        </pc:spChg>
      </pc:sldChg>
      <pc:sldChg chg="del">
        <pc:chgData name="Nicolas Grekas" userId="S::nicolas.grekas@symfony.com::d32a625f-8c87-4756-a3e9-7d6febaee264" providerId="AD" clId="Web-{E52C33EC-B1FD-11D8-901C-5289E725B4DC}" dt="2023-12-06T16:06:33.991" v="61"/>
        <pc:sldMkLst>
          <pc:docMk/>
          <pc:sldMk cId="0" sldId="261"/>
        </pc:sldMkLst>
      </pc:sldChg>
      <pc:sldChg chg="modSp">
        <pc:chgData name="Nicolas Grekas" userId="S::nicolas.grekas@symfony.com::d32a625f-8c87-4756-a3e9-7d6febaee264" providerId="AD" clId="Web-{E52C33EC-B1FD-11D8-901C-5289E725B4DC}" dt="2023-12-06T16:17:28.768" v="167" actId="20577"/>
        <pc:sldMkLst>
          <pc:docMk/>
          <pc:sldMk cId="0" sldId="262"/>
        </pc:sldMkLst>
        <pc:spChg chg="mod">
          <ac:chgData name="Nicolas Grekas" userId="S::nicolas.grekas@symfony.com::d32a625f-8c87-4756-a3e9-7d6febaee264" providerId="AD" clId="Web-{E52C33EC-B1FD-11D8-901C-5289E725B4DC}" dt="2023-12-06T16:17:28.768" v="167" actId="20577"/>
          <ac:spMkLst>
            <pc:docMk/>
            <pc:sldMk cId="0" sldId="262"/>
            <ac:spMk id="176" creationId="{00000000-0000-0000-0000-000000000000}"/>
          </ac:spMkLst>
        </pc:spChg>
      </pc:sldChg>
      <pc:sldChg chg="addSp delSp modSp">
        <pc:chgData name="Nicolas Grekas" userId="S::nicolas.grekas@symfony.com::d32a625f-8c87-4756-a3e9-7d6febaee264" providerId="AD" clId="Web-{E52C33EC-B1FD-11D8-901C-5289E725B4DC}" dt="2023-12-06T16:17:36.910" v="173" actId="20577"/>
        <pc:sldMkLst>
          <pc:docMk/>
          <pc:sldMk cId="0" sldId="263"/>
        </pc:sldMkLst>
        <pc:spChg chg="add mod">
          <ac:chgData name="Nicolas Grekas" userId="S::nicolas.grekas@symfony.com::d32a625f-8c87-4756-a3e9-7d6febaee264" providerId="AD" clId="Web-{E52C33EC-B1FD-11D8-901C-5289E725B4DC}" dt="2023-12-06T16:17:36.910" v="173" actId="20577"/>
          <ac:spMkLst>
            <pc:docMk/>
            <pc:sldMk cId="0" sldId="263"/>
            <ac:spMk id="3" creationId="{52040098-44BD-BBE9-5475-1C18B525BA06}"/>
          </ac:spMkLst>
        </pc:spChg>
        <pc:spChg chg="del mod">
          <ac:chgData name="Nicolas Grekas" userId="S::nicolas.grekas@symfony.com::d32a625f-8c87-4756-a3e9-7d6febaee264" providerId="AD" clId="Web-{E52C33EC-B1FD-11D8-901C-5289E725B4DC}" dt="2023-12-06T16:08:49.562" v="107"/>
          <ac:spMkLst>
            <pc:docMk/>
            <pc:sldMk cId="0" sldId="263"/>
            <ac:spMk id="180" creationId="{00000000-0000-0000-0000-000000000000}"/>
          </ac:spMkLst>
        </pc:spChg>
        <pc:spChg chg="mod">
          <ac:chgData name="Nicolas Grekas" userId="S::nicolas.grekas@symfony.com::d32a625f-8c87-4756-a3e9-7d6febaee264" providerId="AD" clId="Web-{E52C33EC-B1FD-11D8-901C-5289E725B4DC}" dt="2023-12-06T16:07:40.230" v="92" actId="20577"/>
          <ac:spMkLst>
            <pc:docMk/>
            <pc:sldMk cId="0" sldId="263"/>
            <ac:spMk id="182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E52C33EC-B1FD-11D8-901C-5289E725B4DC}" dt="2023-12-06T16:10:30.335" v="117" actId="1076"/>
        <pc:sldMkLst>
          <pc:docMk/>
          <pc:sldMk cId="0" sldId="264"/>
        </pc:sldMkLst>
        <pc:spChg chg="mod">
          <ac:chgData name="Nicolas Grekas" userId="S::nicolas.grekas@symfony.com::d32a625f-8c87-4756-a3e9-7d6febaee264" providerId="AD" clId="Web-{E52C33EC-B1FD-11D8-901C-5289E725B4DC}" dt="2023-12-06T16:10:30.335" v="117" actId="1076"/>
          <ac:spMkLst>
            <pc:docMk/>
            <pc:sldMk cId="0" sldId="264"/>
            <ac:spMk id="184" creationId="{00000000-0000-0000-0000-000000000000}"/>
          </ac:spMkLst>
        </pc:spChg>
      </pc:sldChg>
      <pc:sldChg chg="addSp modSp">
        <pc:chgData name="Nicolas Grekas" userId="S::nicolas.grekas@symfony.com::d32a625f-8c87-4756-a3e9-7d6febaee264" providerId="AD" clId="Web-{E52C33EC-B1FD-11D8-901C-5289E725B4DC}" dt="2023-12-06T16:11:21.572" v="122" actId="1076"/>
        <pc:sldMkLst>
          <pc:docMk/>
          <pc:sldMk cId="0" sldId="265"/>
        </pc:sldMkLst>
        <pc:picChg chg="add mod ord">
          <ac:chgData name="Nicolas Grekas" userId="S::nicolas.grekas@symfony.com::d32a625f-8c87-4756-a3e9-7d6febaee264" providerId="AD" clId="Web-{E52C33EC-B1FD-11D8-901C-5289E725B4DC}" dt="2023-12-06T16:11:21.572" v="122" actId="1076"/>
          <ac:picMkLst>
            <pc:docMk/>
            <pc:sldMk cId="0" sldId="265"/>
            <ac:picMk id="3" creationId="{7FDD8F4F-3750-40DE-D360-CF71434EA600}"/>
          </ac:picMkLst>
        </pc:picChg>
        <pc:picChg chg="mod">
          <ac:chgData name="Nicolas Grekas" userId="S::nicolas.grekas@symfony.com::d32a625f-8c87-4756-a3e9-7d6febaee264" providerId="AD" clId="Web-{E52C33EC-B1FD-11D8-901C-5289E725B4DC}" dt="2023-12-06T16:00:57.641" v="4" actId="14100"/>
          <ac:picMkLst>
            <pc:docMk/>
            <pc:sldMk cId="0" sldId="265"/>
            <ac:picMk id="188" creationId="{00000000-0000-0000-0000-000000000000}"/>
          </ac:picMkLst>
        </pc:picChg>
      </pc:sldChg>
      <pc:sldChg chg="del">
        <pc:chgData name="Nicolas Grekas" userId="S::nicolas.grekas@symfony.com::d32a625f-8c87-4756-a3e9-7d6febaee264" providerId="AD" clId="Web-{E52C33EC-B1FD-11D8-901C-5289E725B4DC}" dt="2023-12-06T16:11:32.198" v="123"/>
        <pc:sldMkLst>
          <pc:docMk/>
          <pc:sldMk cId="0" sldId="266"/>
        </pc:sldMkLst>
      </pc:sldChg>
      <pc:sldChg chg="delSp modSp">
        <pc:chgData name="Nicolas Grekas" userId="S::nicolas.grekas@symfony.com::d32a625f-8c87-4756-a3e9-7d6febaee264" providerId="AD" clId="Web-{E52C33EC-B1FD-11D8-901C-5289E725B4DC}" dt="2023-12-06T16:18:04.599" v="175" actId="1076"/>
        <pc:sldMkLst>
          <pc:docMk/>
          <pc:sldMk cId="0" sldId="267"/>
        </pc:sldMkLst>
        <pc:spChg chg="del mod">
          <ac:chgData name="Nicolas Grekas" userId="S::nicolas.grekas@symfony.com::d32a625f-8c87-4756-a3e9-7d6febaee264" providerId="AD" clId="Web-{E52C33EC-B1FD-11D8-901C-5289E725B4DC}" dt="2023-12-06T16:12:05.607" v="128"/>
          <ac:spMkLst>
            <pc:docMk/>
            <pc:sldMk cId="0" sldId="267"/>
            <ac:spMk id="200" creationId="{00000000-0000-0000-0000-000000000000}"/>
          </ac:spMkLst>
        </pc:spChg>
        <pc:spChg chg="mod">
          <ac:chgData name="Nicolas Grekas" userId="S::nicolas.grekas@symfony.com::d32a625f-8c87-4756-a3e9-7d6febaee264" providerId="AD" clId="Web-{E52C33EC-B1FD-11D8-901C-5289E725B4DC}" dt="2023-12-06T16:18:04.599" v="175" actId="1076"/>
          <ac:spMkLst>
            <pc:docMk/>
            <pc:sldMk cId="0" sldId="267"/>
            <ac:spMk id="201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E52C33EC-B1FD-11D8-901C-5289E725B4DC}" dt="2023-12-06T16:12:56.485" v="144" actId="20577"/>
        <pc:sldMkLst>
          <pc:docMk/>
          <pc:sldMk cId="0" sldId="268"/>
        </pc:sldMkLst>
        <pc:spChg chg="mod">
          <ac:chgData name="Nicolas Grekas" userId="S::nicolas.grekas@symfony.com::d32a625f-8c87-4756-a3e9-7d6febaee264" providerId="AD" clId="Web-{E52C33EC-B1FD-11D8-901C-5289E725B4DC}" dt="2023-12-06T16:12:56.485" v="144" actId="20577"/>
          <ac:spMkLst>
            <pc:docMk/>
            <pc:sldMk cId="0" sldId="268"/>
            <ac:spMk id="206" creationId="{00000000-0000-0000-0000-000000000000}"/>
          </ac:spMkLst>
        </pc:spChg>
        <pc:spChg chg="mod">
          <ac:chgData name="Nicolas Grekas" userId="S::nicolas.grekas@symfony.com::d32a625f-8c87-4756-a3e9-7d6febaee264" providerId="AD" clId="Web-{E52C33EC-B1FD-11D8-901C-5289E725B4DC}" dt="2023-12-06T16:12:48.547" v="141" actId="20577"/>
          <ac:spMkLst>
            <pc:docMk/>
            <pc:sldMk cId="0" sldId="268"/>
            <ac:spMk id="207" creationId="{00000000-0000-0000-0000-000000000000}"/>
          </ac:spMkLst>
        </pc:spChg>
      </pc:sldChg>
      <pc:sldChg chg="del">
        <pc:chgData name="Nicolas Grekas" userId="S::nicolas.grekas@symfony.com::d32a625f-8c87-4756-a3e9-7d6febaee264" providerId="AD" clId="Web-{E52C33EC-B1FD-11D8-901C-5289E725B4DC}" dt="2023-12-06T16:13:06.720" v="145"/>
        <pc:sldMkLst>
          <pc:docMk/>
          <pc:sldMk cId="0" sldId="269"/>
        </pc:sldMkLst>
      </pc:sldChg>
      <pc:sldChg chg="modSp">
        <pc:chgData name="Nicolas Grekas" userId="S::nicolas.grekas@symfony.com::d32a625f-8c87-4756-a3e9-7d6febaee264" providerId="AD" clId="Web-{E52C33EC-B1FD-11D8-901C-5289E725B4DC}" dt="2023-12-06T16:18:38.210" v="179" actId="20577"/>
        <pc:sldMkLst>
          <pc:docMk/>
          <pc:sldMk cId="0" sldId="271"/>
        </pc:sldMkLst>
        <pc:spChg chg="mod">
          <ac:chgData name="Nicolas Grekas" userId="S::nicolas.grekas@symfony.com::d32a625f-8c87-4756-a3e9-7d6febaee264" providerId="AD" clId="Web-{E52C33EC-B1FD-11D8-901C-5289E725B4DC}" dt="2023-12-06T16:18:32.101" v="177" actId="20577"/>
          <ac:spMkLst>
            <pc:docMk/>
            <pc:sldMk cId="0" sldId="271"/>
            <ac:spMk id="217" creationId="{00000000-0000-0000-0000-000000000000}"/>
          </ac:spMkLst>
        </pc:spChg>
        <pc:spChg chg="mod">
          <ac:chgData name="Nicolas Grekas" userId="S::nicolas.grekas@symfony.com::d32a625f-8c87-4756-a3e9-7d6febaee264" providerId="AD" clId="Web-{E52C33EC-B1FD-11D8-901C-5289E725B4DC}" dt="2023-12-06T16:18:38.210" v="179" actId="20577"/>
          <ac:spMkLst>
            <pc:docMk/>
            <pc:sldMk cId="0" sldId="271"/>
            <ac:spMk id="218" creationId="{00000000-0000-0000-0000-000000000000}"/>
          </ac:spMkLst>
        </pc:spChg>
      </pc:sldChg>
      <pc:sldChg chg="modSp">
        <pc:chgData name="Nicolas Grekas" userId="S::nicolas.grekas@symfony.com::d32a625f-8c87-4756-a3e9-7d6febaee264" providerId="AD" clId="Web-{E52C33EC-B1FD-11D8-901C-5289E725B4DC}" dt="2023-12-06T15:56:22.091" v="2" actId="1076"/>
        <pc:sldMkLst>
          <pc:docMk/>
          <pc:sldMk cId="0" sldId="274"/>
        </pc:sldMkLst>
        <pc:spChg chg="mod">
          <ac:chgData name="Nicolas Grekas" userId="S::nicolas.grekas@symfony.com::d32a625f-8c87-4756-a3e9-7d6febaee264" providerId="AD" clId="Web-{E52C33EC-B1FD-11D8-901C-5289E725B4DC}" dt="2023-12-06T15:56:22.091" v="2" actId="1076"/>
          <ac:spMkLst>
            <pc:docMk/>
            <pc:sldMk cId="0" sldId="274"/>
            <ac:spMk id="231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_11F_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858F6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5C21-4081-A409-138D6DBB4AE1}"/>
              </c:ext>
            </c:extLst>
          </c:dPt>
          <c:dPt>
            <c:idx val="1"/>
            <c:bubble3D val="0"/>
            <c:spPr>
              <a:solidFill>
                <a:srgbClr val="CB49D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21-4081-A409-138D6DBB4AE1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5C21-4081-A409-138D6DBB4AE1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C21-4081-A409-138D6DBB4AE1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PHPF</c:v>
                </c:pt>
                <c:pt idx="1">
                  <c:v>Others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2530</c:v>
                </c:pt>
                <c:pt idx="1">
                  <c:v>3621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21-4081-A409-138D6DBB4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lose-up of a wild plant growing between lava rocks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Moss-covered rocks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hp.founda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hp.founda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opencollective.com/phpfoundation#category-BUDGE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18" Type="http://schemas.openxmlformats.org/officeDocument/2006/relationships/image" Target="../media/image5.jpeg"/><Relationship Id="rId3" Type="http://schemas.openxmlformats.org/officeDocument/2006/relationships/image" Target="../media/image12.jpeg"/><Relationship Id="rId21" Type="http://schemas.openxmlformats.org/officeDocument/2006/relationships/image" Target="../media/image29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6.jpeg"/><Relationship Id="rId2" Type="http://schemas.openxmlformats.org/officeDocument/2006/relationships/image" Target="../media/image2.png"/><Relationship Id="rId16" Type="http://schemas.openxmlformats.org/officeDocument/2006/relationships/image" Target="../media/image25.jpeg"/><Relationship Id="rId20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19" Type="http://schemas.openxmlformats.org/officeDocument/2006/relationships/image" Target="../media/image27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Relationship Id="rId22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18" Type="http://schemas.openxmlformats.org/officeDocument/2006/relationships/image" Target="../media/image27.jpeg"/><Relationship Id="rId3" Type="http://schemas.openxmlformats.org/officeDocument/2006/relationships/image" Target="../media/image12.jpeg"/><Relationship Id="rId21" Type="http://schemas.openxmlformats.org/officeDocument/2006/relationships/image" Target="../media/image29.jpeg"/><Relationship Id="rId7" Type="http://schemas.openxmlformats.org/officeDocument/2006/relationships/image" Target="../media/image16.jpeg"/><Relationship Id="rId12" Type="http://schemas.openxmlformats.org/officeDocument/2006/relationships/image" Target="../media/image20.jpeg"/><Relationship Id="rId17" Type="http://schemas.openxmlformats.org/officeDocument/2006/relationships/image" Target="../media/image26.jpeg"/><Relationship Id="rId2" Type="http://schemas.openxmlformats.org/officeDocument/2006/relationships/image" Target="../media/image2.png"/><Relationship Id="rId16" Type="http://schemas.openxmlformats.org/officeDocument/2006/relationships/image" Target="../media/image25.jpeg"/><Relationship Id="rId20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jpeg"/><Relationship Id="rId11" Type="http://schemas.openxmlformats.org/officeDocument/2006/relationships/image" Target="../media/image18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21.jpeg"/><Relationship Id="rId19" Type="http://schemas.openxmlformats.org/officeDocument/2006/relationships/image" Target="../media/image5.jpeg"/><Relationship Id="rId4" Type="http://schemas.openxmlformats.org/officeDocument/2006/relationships/image" Target="../media/image13.jpeg"/><Relationship Id="rId9" Type="http://schemas.openxmlformats.org/officeDocument/2006/relationships/image" Target="../media/image19.jpeg"/><Relationship Id="rId14" Type="http://schemas.openxmlformats.org/officeDocument/2006/relationships/image" Target="../media/image23.jpeg"/><Relationship Id="rId22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hp.founda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man Pronskiy…">
            <a:extLst>
              <a:ext uri="{FF2B5EF4-FFF2-40B4-BE49-F238E27FC236}">
                <a16:creationId xmlns:a16="http://schemas.microsoft.com/office/drawing/2014/main" id="{9C0F7900-3F76-A0F3-0224-80D29337BD54}"/>
              </a:ext>
            </a:extLst>
          </p:cNvPr>
          <p:cNvSpPr txBox="1"/>
          <p:nvPr/>
        </p:nvSpPr>
        <p:spPr>
          <a:xfrm>
            <a:off x="1818491" y="11184688"/>
            <a:ext cx="11633720" cy="285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algn="l" defTabSz="821531">
              <a:lnSpc>
                <a:spcPct val="80000"/>
              </a:lnSpc>
              <a:defRPr sz="6100" b="1"/>
            </a:pPr>
            <a:r>
              <a:rPr lang="en-US" dirty="0">
                <a:solidFill>
                  <a:schemeClr val="bg1"/>
                </a:solidFill>
              </a:rPr>
              <a:t>Nicolas </a:t>
            </a:r>
            <a:r>
              <a:rPr lang="en-US" err="1">
                <a:solidFill>
                  <a:schemeClr val="bg1"/>
                </a:solidFill>
              </a:rPr>
              <a:t>Grekas</a:t>
            </a:r>
            <a:endParaRPr lang="en-US">
              <a:solidFill>
                <a:schemeClr val="bg1"/>
              </a:solidFill>
            </a:endParaRPr>
          </a:p>
          <a:p>
            <a:pPr algn="l" defTabSz="821531">
              <a:lnSpc>
                <a:spcPct val="80000"/>
              </a:lnSpc>
              <a:defRPr sz="6100"/>
            </a:pPr>
            <a:r>
              <a:rPr dirty="0">
                <a:solidFill>
                  <a:schemeClr val="bg1"/>
                </a:solidFill>
              </a:rPr>
              <a:t>@</a:t>
            </a:r>
            <a:r>
              <a:rPr lang="en-US" dirty="0">
                <a:solidFill>
                  <a:schemeClr val="bg1"/>
                </a:solidFill>
              </a:rPr>
              <a:t>nicolasgrekas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AC98B8C-D9F8-5F01-CEF6-0D97E1D0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382" y="4102950"/>
            <a:ext cx="4320362" cy="4329887"/>
          </a:xfrm>
          <a:prstGeom prst="rect">
            <a:avLst/>
          </a:prstGeom>
        </p:spPr>
      </p:pic>
      <p:pic>
        <p:nvPicPr>
          <p:cNvPr id="5" name="pasted-image.pdf" descr="pasted-image.pdf">
            <a:extLst>
              <a:ext uri="{FF2B5EF4-FFF2-40B4-BE49-F238E27FC236}">
                <a16:creationId xmlns:a16="http://schemas.microsoft.com/office/drawing/2014/main" id="{B280EF2D-E682-9C48-28B0-E723FAA47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85" y="4101719"/>
            <a:ext cx="4157709" cy="41577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oman Pronskiy…">
            <a:extLst>
              <a:ext uri="{FF2B5EF4-FFF2-40B4-BE49-F238E27FC236}">
                <a16:creationId xmlns:a16="http://schemas.microsoft.com/office/drawing/2014/main" id="{6249AE41-392D-DA32-2E54-F3CC509DC052}"/>
              </a:ext>
            </a:extLst>
          </p:cNvPr>
          <p:cNvSpPr txBox="1"/>
          <p:nvPr/>
        </p:nvSpPr>
        <p:spPr>
          <a:xfrm>
            <a:off x="11005106" y="5448477"/>
            <a:ext cx="5697209" cy="32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algn="l" defTabSz="821531">
              <a:lnSpc>
                <a:spcPct val="80000"/>
              </a:lnSpc>
              <a:defRPr sz="6100" b="1"/>
            </a:pPr>
            <a:r>
              <a:rPr lang="en-US" sz="9600" dirty="0">
                <a:solidFill>
                  <a:schemeClr val="accent5"/>
                </a:solidFill>
                <a:latin typeface="Aptos Mono"/>
              </a:rPr>
              <a:t>&lt;?</a:t>
            </a:r>
            <a:endParaRPr lang="en-US" sz="9600">
              <a:solidFill>
                <a:schemeClr val="accent5"/>
              </a:solidFill>
              <a:latin typeface="Aptos Mon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0687F-1B2E-3AB8-1CA3-5C5848359352}"/>
              </a:ext>
            </a:extLst>
          </p:cNvPr>
          <p:cNvSpPr txBox="1"/>
          <p:nvPr/>
        </p:nvSpPr>
        <p:spPr>
          <a:xfrm>
            <a:off x="10820400" y="6437372"/>
            <a:ext cx="27432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2438338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https://externals.io/message/118040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05527E-1DD9-ACE7-8C1B-F36E2C47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172" y="330206"/>
            <a:ext cx="21971004" cy="2184992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000000"/>
                </a:solidFill>
              </a:rPr>
              <a:t>Symfony, PHP and its Foundation</a:t>
            </a:r>
            <a:endParaRPr lang="en-US" sz="880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354" y="2160865"/>
            <a:ext cx="9704359" cy="970435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We support, advance,…"/>
          <p:cNvSpPr txBox="1"/>
          <p:nvPr/>
        </p:nvSpPr>
        <p:spPr>
          <a:xfrm>
            <a:off x="1219377" y="3926615"/>
            <a:ext cx="12520411" cy="6172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z="11600" b="1" spc="-232"/>
            </a:pPr>
            <a:r>
              <a:t>We support, advance, </a:t>
            </a:r>
          </a:p>
          <a:p>
            <a:pPr algn="l">
              <a:lnSpc>
                <a:spcPct val="80000"/>
              </a:lnSpc>
              <a:defRPr sz="11600" b="1" spc="-232"/>
            </a:pPr>
            <a:r>
              <a:t>and develop</a:t>
            </a:r>
          </a:p>
          <a:p>
            <a:pPr algn="l">
              <a:lnSpc>
                <a:spcPct val="80000"/>
              </a:lnSpc>
              <a:defRPr sz="11600" b="1" spc="-232"/>
            </a:pPr>
            <a:r>
              <a:t>the PHP language</a:t>
            </a:r>
          </a:p>
        </p:txBody>
      </p:sp>
      <p:sp>
        <p:nvSpPr>
          <p:cNvPr id="22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“The PHP Foundation' mission is to ensure the long-term prosperity of the PHP language.”"/>
          <p:cNvSpPr txBox="1"/>
          <p:nvPr/>
        </p:nvSpPr>
        <p:spPr>
          <a:xfrm>
            <a:off x="2944590" y="708642"/>
            <a:ext cx="18552798" cy="379591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“The PHP </a:t>
            </a:r>
            <a:r>
              <a:rPr lang="en-US">
                <a:solidFill>
                  <a:srgbClr val="FFFFFF"/>
                </a:solidFill>
              </a:rPr>
              <a:t>Foundation's</a:t>
            </a:r>
            <a:r>
              <a:rPr>
                <a:solidFill>
                  <a:srgbClr val="FFFFFF"/>
                </a:solidFill>
              </a:rPr>
              <a:t> mission is to ensure the long-term prosperity of the PHP language.”</a:t>
            </a:r>
          </a:p>
        </p:txBody>
      </p:sp>
      <p:sp>
        <p:nvSpPr>
          <p:cNvPr id="230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6215" y="13076008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31" name="Improve the language for its users.…"/>
          <p:cNvSpPr txBox="1"/>
          <p:nvPr/>
        </p:nvSpPr>
        <p:spPr>
          <a:xfrm>
            <a:off x="5830878" y="5872022"/>
            <a:ext cx="17162867" cy="4129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dirty="0"/>
              <a:t>Improve the language for its users</a:t>
            </a:r>
            <a:endParaRPr lang="en-US" dirty="0"/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dirty="0"/>
              <a:t>Provide high-quality maintenance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lang="en-US" dirty="0"/>
              <a:t>Retain</a:t>
            </a:r>
            <a:r>
              <a:rPr dirty="0"/>
              <a:t> current contributors and </a:t>
            </a:r>
            <a:r>
              <a:rPr lang="en-US" dirty="0"/>
              <a:t>welcome new</a:t>
            </a:r>
            <a:r>
              <a:rPr dirty="0"/>
              <a:t> </a:t>
            </a:r>
            <a:r>
              <a:rPr lang="en-US" dirty="0"/>
              <a:t>ones</a:t>
            </a:r>
            <a:endParaRPr dirty="0"/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dirty="0"/>
              <a:t>Promote the public image of PHP</a:t>
            </a:r>
          </a:p>
        </p:txBody>
      </p:sp>
      <p:pic>
        <p:nvPicPr>
          <p:cNvPr id="3" name="pasted-image.pdf" descr="pasted-image.pdf">
            <a:extLst>
              <a:ext uri="{FF2B5EF4-FFF2-40B4-BE49-F238E27FC236}">
                <a16:creationId xmlns:a16="http://schemas.microsoft.com/office/drawing/2014/main" id="{6E557360-946D-32DF-A5ED-47B06F298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281" y="10920934"/>
            <a:ext cx="1618646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https://php.foundation">
            <a:extLst>
              <a:ext uri="{FF2B5EF4-FFF2-40B4-BE49-F238E27FC236}">
                <a16:creationId xmlns:a16="http://schemas.microsoft.com/office/drawing/2014/main" id="{EAADB4EB-6157-EF21-D8C3-56AE36826257}"/>
              </a:ext>
            </a:extLst>
          </p:cNvPr>
          <p:cNvSpPr txBox="1"/>
          <p:nvPr/>
        </p:nvSpPr>
        <p:spPr>
          <a:xfrm>
            <a:off x="1363119" y="11387356"/>
            <a:ext cx="2165776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algn="l">
              <a:defRPr sz="4000" u="sng"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php</a:t>
            </a:r>
            <a:r>
              <a:rPr dirty="0">
                <a:solidFill>
                  <a:schemeClr val="tx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.foundation</a:t>
            </a:r>
            <a:endParaRPr lang="en-US">
              <a:solidFill>
                <a:schemeClr val="tx1"/>
              </a:solidFill>
              <a:latin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3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281" y="10920934"/>
            <a:ext cx="1618646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https://php.foundation"/>
          <p:cNvSpPr txBox="1"/>
          <p:nvPr/>
        </p:nvSpPr>
        <p:spPr>
          <a:xfrm>
            <a:off x="1363119" y="11387356"/>
            <a:ext cx="2165776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algn="l">
              <a:defRPr sz="4000" u="sng"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php</a:t>
            </a:r>
            <a:r>
              <a:rPr dirty="0">
                <a:solidFill>
                  <a:schemeClr val="tx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.foundation</a:t>
            </a:r>
            <a:endParaRPr lang="en-US" dirty="0">
              <a:solidFill>
                <a:schemeClr val="tx1"/>
              </a:solidFill>
              <a:latin typeface="Helvetica Neue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6" name="“The language decisions are the matter of the PHP Internals community.”"/>
          <p:cNvSpPr txBox="1"/>
          <p:nvPr/>
        </p:nvSpPr>
        <p:spPr>
          <a:xfrm>
            <a:off x="2362190" y="5081792"/>
            <a:ext cx="19348140" cy="25648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“The language decisions are the </a:t>
            </a:r>
            <a:r>
              <a:rPr lang="en-US"/>
              <a:t>matter of </a:t>
            </a:r>
            <a:r>
              <a:rPr lang="en-US" b="1"/>
              <a:t>internals@lists.php.net</a:t>
            </a:r>
            <a:r>
              <a:rPr lang="en-US"/>
              <a:t>”</a:t>
            </a: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nding PHP"/>
          <p:cNvSpPr txBox="1">
            <a:spLocks noGrp="1"/>
          </p:cNvSpPr>
          <p:nvPr>
            <p:ph type="title" idx="4294967295"/>
          </p:nvPr>
        </p:nvSpPr>
        <p:spPr>
          <a:xfrm>
            <a:off x="1430472" y="-1"/>
            <a:ext cx="21523056" cy="13716001"/>
          </a:xfrm>
          <a:prstGeom prst="rect">
            <a:avLst/>
          </a:prstGeom>
        </p:spPr>
        <p:txBody>
          <a:bodyPr anchor="ctr"/>
          <a:lstStyle/>
          <a:p>
            <a:pPr lvl="1" algn="ctr">
              <a:defRPr sz="16000" spc="-319"/>
            </a:pPr>
            <a:r>
              <a:t>Funding PHP</a:t>
            </a:r>
          </a:p>
        </p:txBody>
      </p:sp>
      <p:sp>
        <p:nvSpPr>
          <p:cNvPr id="23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4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Funding PHP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t>       Funding PHP</a:t>
            </a:r>
          </a:p>
        </p:txBody>
      </p:sp>
      <p:graphicFrame>
        <p:nvGraphicFramePr>
          <p:cNvPr id="250" name="Table 1"/>
          <p:cNvGraphicFramePr/>
          <p:nvPr>
            <p:extLst>
              <p:ext uri="{D42A27DB-BD31-4B8C-83A1-F6EECF244321}">
                <p14:modId xmlns:p14="http://schemas.microsoft.com/office/powerpoint/2010/main" val="3011754186"/>
              </p:ext>
            </p:extLst>
          </p:nvPr>
        </p:nvGraphicFramePr>
        <p:xfrm>
          <a:off x="2561617" y="4831404"/>
          <a:ext cx="18076723" cy="458560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206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0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3236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7700">
                          <a:solidFill>
                            <a:srgbClr val="FFFFFF"/>
                          </a:solidFill>
                        </a:rPr>
                        <a:t>Total raised: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7700">
                          <a:solidFill>
                            <a:srgbClr val="FFFFFF"/>
                          </a:solidFill>
                        </a:rPr>
                        <a:t>$ </a:t>
                      </a: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1,111k</a:t>
                      </a:r>
                      <a:endParaRPr sz="7700">
                        <a:solidFill>
                          <a:srgbClr val="FFFFFF"/>
                        </a:solidFill>
                      </a:endParaRP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6057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7700">
                          <a:solidFill>
                            <a:srgbClr val="FFFFFF"/>
                          </a:solidFill>
                        </a:rPr>
                        <a:t>From </a:t>
                      </a: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organizations</a:t>
                      </a:r>
                      <a:r>
                        <a:rPr sz="7700">
                          <a:solidFill>
                            <a:srgbClr val="FFFFFF"/>
                          </a:solidFill>
                        </a:rPr>
                        <a:t>: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80</a:t>
                      </a:r>
                      <a:r>
                        <a:rPr sz="7700">
                          <a:solidFill>
                            <a:srgbClr val="FFFFFF"/>
                          </a:solidFill>
                        </a:rPr>
                        <a:t>%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766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7700">
                          <a:solidFill>
                            <a:srgbClr val="FFFFFF"/>
                          </a:solidFill>
                        </a:rPr>
                        <a:t>From individuals: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20</a:t>
                      </a:r>
                      <a:r>
                        <a:rPr sz="7700">
                          <a:solidFill>
                            <a:srgbClr val="FFFFFF"/>
                          </a:solidFill>
                        </a:rPr>
                        <a:t>%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1" name="Text"/>
          <p:cNvSpPr txBox="1"/>
          <p:nvPr/>
        </p:nvSpPr>
        <p:spPr>
          <a:xfrm>
            <a:off x="6096000" y="3784599"/>
            <a:ext cx="127000" cy="614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4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Funding PHP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t>       Funding PHP</a:t>
            </a:r>
          </a:p>
        </p:txBody>
      </p:sp>
      <p:graphicFrame>
        <p:nvGraphicFramePr>
          <p:cNvPr id="250" name="Table 1"/>
          <p:cNvGraphicFramePr/>
          <p:nvPr>
            <p:extLst>
              <p:ext uri="{D42A27DB-BD31-4B8C-83A1-F6EECF244321}">
                <p14:modId xmlns:p14="http://schemas.microsoft.com/office/powerpoint/2010/main" val="3335407072"/>
              </p:ext>
            </p:extLst>
          </p:nvPr>
        </p:nvGraphicFramePr>
        <p:xfrm>
          <a:off x="2561617" y="4831404"/>
          <a:ext cx="18076723" cy="458560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206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0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3236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7700">
                          <a:solidFill>
                            <a:srgbClr val="FFFFFF"/>
                          </a:solidFill>
                        </a:rPr>
                        <a:t>Total raised: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7700">
                          <a:solidFill>
                            <a:srgbClr val="FFFFFF"/>
                          </a:solidFill>
                        </a:rPr>
                        <a:t>$ </a:t>
                      </a: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1,111k</a:t>
                      </a:r>
                      <a:endParaRPr sz="7700">
                        <a:solidFill>
                          <a:srgbClr val="FFFFFF"/>
                        </a:solidFill>
                      </a:endParaRP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6057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Recurring</a:t>
                      </a:r>
                      <a:r>
                        <a:rPr sz="7700">
                          <a:solidFill>
                            <a:srgbClr val="FFFFFF"/>
                          </a:solidFill>
                        </a:rPr>
                        <a:t>: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50</a:t>
                      </a:r>
                      <a:r>
                        <a:rPr sz="7700">
                          <a:solidFill>
                            <a:srgbClr val="FFFFFF"/>
                          </a:solidFill>
                        </a:rPr>
                        <a:t>%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766">
                <a:tc>
                  <a:txBody>
                    <a:bodyPr/>
                    <a:lstStyle/>
                    <a:p>
                      <a:pPr algn="l"/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One time</a:t>
                      </a:r>
                      <a:r>
                        <a:rPr sz="7700">
                          <a:solidFill>
                            <a:srgbClr val="FFFFFF"/>
                          </a:solidFill>
                        </a:rPr>
                        <a:t>: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50</a:t>
                      </a:r>
                      <a:r>
                        <a:rPr sz="7700">
                          <a:solidFill>
                            <a:srgbClr val="FFFFFF"/>
                          </a:solidFill>
                        </a:rPr>
                        <a:t>%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1" name="Text"/>
          <p:cNvSpPr txBox="1"/>
          <p:nvPr/>
        </p:nvSpPr>
        <p:spPr>
          <a:xfrm>
            <a:off x="6096000" y="3784599"/>
            <a:ext cx="127000" cy="614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3477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60" name="Funding PHP: Companies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t>       Funding PHP: Companies</a:t>
            </a:r>
          </a:p>
        </p:txBody>
      </p:sp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image.png" descr="pasted-image.png"/>
          <p:cNvPicPr>
            <a:picLocks noChangeAspect="1"/>
          </p:cNvPicPr>
          <p:nvPr/>
        </p:nvPicPr>
        <p:blipFill>
          <a:blip r:embed="rId3"/>
          <a:srcRect l="1094" t="4040" r="767" b="2689"/>
          <a:stretch>
            <a:fillRect/>
          </a:stretch>
        </p:blipFill>
        <p:spPr>
          <a:xfrm>
            <a:off x="1292044" y="2984306"/>
            <a:ext cx="21522476" cy="941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63" extrusionOk="0">
                <a:moveTo>
                  <a:pt x="14875" y="0"/>
                </a:moveTo>
                <a:cubicBezTo>
                  <a:pt x="14290" y="-3"/>
                  <a:pt x="13704" y="31"/>
                  <a:pt x="13672" y="104"/>
                </a:cubicBezTo>
                <a:cubicBezTo>
                  <a:pt x="13641" y="174"/>
                  <a:pt x="13631" y="1030"/>
                  <a:pt x="13631" y="3472"/>
                </a:cubicBezTo>
                <a:cubicBezTo>
                  <a:pt x="13631" y="5273"/>
                  <a:pt x="13641" y="6770"/>
                  <a:pt x="13654" y="6799"/>
                </a:cubicBezTo>
                <a:cubicBezTo>
                  <a:pt x="13667" y="6829"/>
                  <a:pt x="14221" y="6843"/>
                  <a:pt x="14885" y="6832"/>
                </a:cubicBezTo>
                <a:lnTo>
                  <a:pt x="16092" y="6811"/>
                </a:lnTo>
                <a:lnTo>
                  <a:pt x="16101" y="3517"/>
                </a:lnTo>
                <a:cubicBezTo>
                  <a:pt x="16107" y="1151"/>
                  <a:pt x="16099" y="194"/>
                  <a:pt x="16071" y="116"/>
                </a:cubicBezTo>
                <a:cubicBezTo>
                  <a:pt x="16044" y="43"/>
                  <a:pt x="15460" y="3"/>
                  <a:pt x="14875" y="0"/>
                </a:cubicBezTo>
                <a:close/>
                <a:moveTo>
                  <a:pt x="1244" y="9"/>
                </a:moveTo>
                <a:cubicBezTo>
                  <a:pt x="387" y="9"/>
                  <a:pt x="72" y="34"/>
                  <a:pt x="41" y="104"/>
                </a:cubicBezTo>
                <a:cubicBezTo>
                  <a:pt x="11" y="174"/>
                  <a:pt x="0" y="1030"/>
                  <a:pt x="0" y="3472"/>
                </a:cubicBezTo>
                <a:cubicBezTo>
                  <a:pt x="0" y="5273"/>
                  <a:pt x="10" y="6770"/>
                  <a:pt x="23" y="6798"/>
                </a:cubicBezTo>
                <a:cubicBezTo>
                  <a:pt x="36" y="6827"/>
                  <a:pt x="585" y="6851"/>
                  <a:pt x="1244" y="6851"/>
                </a:cubicBezTo>
                <a:cubicBezTo>
                  <a:pt x="2393" y="6851"/>
                  <a:pt x="2443" y="6844"/>
                  <a:pt x="2477" y="6699"/>
                </a:cubicBezTo>
                <a:cubicBezTo>
                  <a:pt x="2500" y="6601"/>
                  <a:pt x="2513" y="5435"/>
                  <a:pt x="2513" y="3453"/>
                </a:cubicBezTo>
                <a:cubicBezTo>
                  <a:pt x="2513" y="780"/>
                  <a:pt x="2506" y="336"/>
                  <a:pt x="2459" y="185"/>
                </a:cubicBezTo>
                <a:cubicBezTo>
                  <a:pt x="2406" y="10"/>
                  <a:pt x="2405" y="9"/>
                  <a:pt x="1244" y="9"/>
                </a:cubicBezTo>
                <a:close/>
                <a:moveTo>
                  <a:pt x="3988" y="9"/>
                </a:moveTo>
                <a:cubicBezTo>
                  <a:pt x="3271" y="9"/>
                  <a:pt x="2828" y="40"/>
                  <a:pt x="2786" y="91"/>
                </a:cubicBezTo>
                <a:cubicBezTo>
                  <a:pt x="2722" y="170"/>
                  <a:pt x="2719" y="290"/>
                  <a:pt x="2719" y="3459"/>
                </a:cubicBezTo>
                <a:cubicBezTo>
                  <a:pt x="2719" y="5267"/>
                  <a:pt x="2730" y="6770"/>
                  <a:pt x="2742" y="6798"/>
                </a:cubicBezTo>
                <a:cubicBezTo>
                  <a:pt x="2755" y="6827"/>
                  <a:pt x="3302" y="6851"/>
                  <a:pt x="3957" y="6851"/>
                </a:cubicBezTo>
                <a:cubicBezTo>
                  <a:pt x="4839" y="6851"/>
                  <a:pt x="5160" y="6826"/>
                  <a:pt x="5191" y="6757"/>
                </a:cubicBezTo>
                <a:cubicBezTo>
                  <a:pt x="5221" y="6686"/>
                  <a:pt x="5232" y="5845"/>
                  <a:pt x="5232" y="3459"/>
                </a:cubicBezTo>
                <a:cubicBezTo>
                  <a:pt x="5232" y="653"/>
                  <a:pt x="5225" y="241"/>
                  <a:pt x="5178" y="133"/>
                </a:cubicBezTo>
                <a:cubicBezTo>
                  <a:pt x="5131" y="25"/>
                  <a:pt x="4975" y="9"/>
                  <a:pt x="3988" y="9"/>
                </a:cubicBezTo>
                <a:close/>
                <a:moveTo>
                  <a:pt x="6683" y="9"/>
                </a:moveTo>
                <a:cubicBezTo>
                  <a:pt x="5696" y="9"/>
                  <a:pt x="5540" y="25"/>
                  <a:pt x="5493" y="133"/>
                </a:cubicBezTo>
                <a:cubicBezTo>
                  <a:pt x="5445" y="241"/>
                  <a:pt x="5439" y="653"/>
                  <a:pt x="5439" y="3459"/>
                </a:cubicBezTo>
                <a:cubicBezTo>
                  <a:pt x="5439" y="5845"/>
                  <a:pt x="5449" y="6686"/>
                  <a:pt x="5480" y="6757"/>
                </a:cubicBezTo>
                <a:cubicBezTo>
                  <a:pt x="5511" y="6826"/>
                  <a:pt x="5832" y="6851"/>
                  <a:pt x="6715" y="6851"/>
                </a:cubicBezTo>
                <a:cubicBezTo>
                  <a:pt x="7772" y="6851"/>
                  <a:pt x="7912" y="6837"/>
                  <a:pt x="7930" y="6727"/>
                </a:cubicBezTo>
                <a:cubicBezTo>
                  <a:pt x="7942" y="6658"/>
                  <a:pt x="7951" y="5156"/>
                  <a:pt x="7951" y="3388"/>
                </a:cubicBezTo>
                <a:cubicBezTo>
                  <a:pt x="7951" y="290"/>
                  <a:pt x="7949" y="169"/>
                  <a:pt x="7885" y="91"/>
                </a:cubicBezTo>
                <a:cubicBezTo>
                  <a:pt x="7843" y="40"/>
                  <a:pt x="7400" y="9"/>
                  <a:pt x="6683" y="9"/>
                </a:cubicBezTo>
                <a:close/>
                <a:moveTo>
                  <a:pt x="9430" y="9"/>
                </a:moveTo>
                <a:cubicBezTo>
                  <a:pt x="8418" y="9"/>
                  <a:pt x="8259" y="25"/>
                  <a:pt x="8212" y="133"/>
                </a:cubicBezTo>
                <a:cubicBezTo>
                  <a:pt x="8164" y="241"/>
                  <a:pt x="8158" y="650"/>
                  <a:pt x="8158" y="3429"/>
                </a:cubicBezTo>
                <a:cubicBezTo>
                  <a:pt x="8158" y="5174"/>
                  <a:pt x="8167" y="6659"/>
                  <a:pt x="8179" y="6728"/>
                </a:cubicBezTo>
                <a:cubicBezTo>
                  <a:pt x="8198" y="6840"/>
                  <a:pt x="8330" y="6851"/>
                  <a:pt x="9427" y="6832"/>
                </a:cubicBezTo>
                <a:lnTo>
                  <a:pt x="10653" y="6811"/>
                </a:lnTo>
                <a:lnTo>
                  <a:pt x="10662" y="3517"/>
                </a:lnTo>
                <a:cubicBezTo>
                  <a:pt x="10669" y="1151"/>
                  <a:pt x="10660" y="194"/>
                  <a:pt x="10632" y="116"/>
                </a:cubicBezTo>
                <a:cubicBezTo>
                  <a:pt x="10601" y="30"/>
                  <a:pt x="10371" y="9"/>
                  <a:pt x="9430" y="9"/>
                </a:cubicBezTo>
                <a:close/>
                <a:moveTo>
                  <a:pt x="12149" y="9"/>
                </a:moveTo>
                <a:cubicBezTo>
                  <a:pt x="11137" y="9"/>
                  <a:pt x="10978" y="25"/>
                  <a:pt x="10931" y="133"/>
                </a:cubicBezTo>
                <a:cubicBezTo>
                  <a:pt x="10884" y="241"/>
                  <a:pt x="10877" y="653"/>
                  <a:pt x="10877" y="3459"/>
                </a:cubicBezTo>
                <a:cubicBezTo>
                  <a:pt x="10877" y="5864"/>
                  <a:pt x="10887" y="6686"/>
                  <a:pt x="10919" y="6758"/>
                </a:cubicBezTo>
                <a:cubicBezTo>
                  <a:pt x="10950" y="6829"/>
                  <a:pt x="11257" y="6848"/>
                  <a:pt x="12167" y="6832"/>
                </a:cubicBezTo>
                <a:lnTo>
                  <a:pt x="13373" y="6811"/>
                </a:lnTo>
                <a:lnTo>
                  <a:pt x="13381" y="3517"/>
                </a:lnTo>
                <a:cubicBezTo>
                  <a:pt x="13388" y="1151"/>
                  <a:pt x="13380" y="194"/>
                  <a:pt x="13352" y="116"/>
                </a:cubicBezTo>
                <a:cubicBezTo>
                  <a:pt x="13320" y="30"/>
                  <a:pt x="13090" y="9"/>
                  <a:pt x="12149" y="9"/>
                </a:cubicBezTo>
                <a:close/>
                <a:moveTo>
                  <a:pt x="17593" y="9"/>
                </a:moveTo>
                <a:cubicBezTo>
                  <a:pt x="16736" y="9"/>
                  <a:pt x="16422" y="34"/>
                  <a:pt x="16391" y="104"/>
                </a:cubicBezTo>
                <a:cubicBezTo>
                  <a:pt x="16361" y="174"/>
                  <a:pt x="16350" y="1030"/>
                  <a:pt x="16350" y="3472"/>
                </a:cubicBezTo>
                <a:cubicBezTo>
                  <a:pt x="16350" y="5273"/>
                  <a:pt x="16360" y="6770"/>
                  <a:pt x="16373" y="6798"/>
                </a:cubicBezTo>
                <a:cubicBezTo>
                  <a:pt x="16386" y="6827"/>
                  <a:pt x="16935" y="6851"/>
                  <a:pt x="17594" y="6851"/>
                </a:cubicBezTo>
                <a:cubicBezTo>
                  <a:pt x="18743" y="6851"/>
                  <a:pt x="18793" y="6844"/>
                  <a:pt x="18827" y="6699"/>
                </a:cubicBezTo>
                <a:cubicBezTo>
                  <a:pt x="18850" y="6601"/>
                  <a:pt x="18863" y="5420"/>
                  <a:pt x="18863" y="3402"/>
                </a:cubicBezTo>
                <a:cubicBezTo>
                  <a:pt x="18863" y="648"/>
                  <a:pt x="18856" y="241"/>
                  <a:pt x="18809" y="133"/>
                </a:cubicBezTo>
                <a:cubicBezTo>
                  <a:pt x="18762" y="25"/>
                  <a:pt x="18603" y="9"/>
                  <a:pt x="17593" y="9"/>
                </a:cubicBezTo>
                <a:close/>
                <a:moveTo>
                  <a:pt x="20338" y="9"/>
                </a:moveTo>
                <a:cubicBezTo>
                  <a:pt x="19621" y="9"/>
                  <a:pt x="19178" y="40"/>
                  <a:pt x="19136" y="91"/>
                </a:cubicBezTo>
                <a:cubicBezTo>
                  <a:pt x="19072" y="169"/>
                  <a:pt x="19069" y="290"/>
                  <a:pt x="19069" y="3388"/>
                </a:cubicBezTo>
                <a:cubicBezTo>
                  <a:pt x="19069" y="5156"/>
                  <a:pt x="19078" y="6658"/>
                  <a:pt x="19090" y="6727"/>
                </a:cubicBezTo>
                <a:cubicBezTo>
                  <a:pt x="19108" y="6837"/>
                  <a:pt x="19250" y="6851"/>
                  <a:pt x="20325" y="6851"/>
                </a:cubicBezTo>
                <a:cubicBezTo>
                  <a:pt x="21401" y="6851"/>
                  <a:pt x="21542" y="6837"/>
                  <a:pt x="21561" y="6727"/>
                </a:cubicBezTo>
                <a:cubicBezTo>
                  <a:pt x="21572" y="6658"/>
                  <a:pt x="21582" y="5174"/>
                  <a:pt x="21582" y="3429"/>
                </a:cubicBezTo>
                <a:cubicBezTo>
                  <a:pt x="21582" y="650"/>
                  <a:pt x="21575" y="241"/>
                  <a:pt x="21528" y="133"/>
                </a:cubicBezTo>
                <a:cubicBezTo>
                  <a:pt x="21481" y="25"/>
                  <a:pt x="21325" y="9"/>
                  <a:pt x="20338" y="9"/>
                </a:cubicBezTo>
                <a:close/>
                <a:moveTo>
                  <a:pt x="3976" y="7395"/>
                </a:moveTo>
                <a:cubicBezTo>
                  <a:pt x="3383" y="7395"/>
                  <a:pt x="2790" y="7428"/>
                  <a:pt x="2761" y="7495"/>
                </a:cubicBezTo>
                <a:cubicBezTo>
                  <a:pt x="2730" y="7566"/>
                  <a:pt x="2719" y="8416"/>
                  <a:pt x="2719" y="10834"/>
                </a:cubicBezTo>
                <a:cubicBezTo>
                  <a:pt x="2719" y="13840"/>
                  <a:pt x="2724" y="14083"/>
                  <a:pt x="2779" y="14157"/>
                </a:cubicBezTo>
                <a:cubicBezTo>
                  <a:pt x="2817" y="14207"/>
                  <a:pt x="3270" y="14239"/>
                  <a:pt x="3982" y="14240"/>
                </a:cubicBezTo>
                <a:cubicBezTo>
                  <a:pt x="4975" y="14242"/>
                  <a:pt x="5131" y="14227"/>
                  <a:pt x="5178" y="14119"/>
                </a:cubicBezTo>
                <a:cubicBezTo>
                  <a:pt x="5225" y="14011"/>
                  <a:pt x="5232" y="13600"/>
                  <a:pt x="5232" y="10793"/>
                </a:cubicBezTo>
                <a:cubicBezTo>
                  <a:pt x="5232" y="8407"/>
                  <a:pt x="5221" y="7566"/>
                  <a:pt x="5191" y="7495"/>
                </a:cubicBezTo>
                <a:cubicBezTo>
                  <a:pt x="5161" y="7428"/>
                  <a:pt x="4568" y="7395"/>
                  <a:pt x="3976" y="7395"/>
                </a:cubicBezTo>
                <a:close/>
                <a:moveTo>
                  <a:pt x="6695" y="7395"/>
                </a:moveTo>
                <a:cubicBezTo>
                  <a:pt x="6102" y="7395"/>
                  <a:pt x="5510" y="7428"/>
                  <a:pt x="5480" y="7495"/>
                </a:cubicBezTo>
                <a:cubicBezTo>
                  <a:pt x="5449" y="7566"/>
                  <a:pt x="5439" y="8407"/>
                  <a:pt x="5439" y="10793"/>
                </a:cubicBezTo>
                <a:cubicBezTo>
                  <a:pt x="5439" y="13600"/>
                  <a:pt x="5445" y="14011"/>
                  <a:pt x="5493" y="14119"/>
                </a:cubicBezTo>
                <a:cubicBezTo>
                  <a:pt x="5540" y="14227"/>
                  <a:pt x="5696" y="14243"/>
                  <a:pt x="6683" y="14243"/>
                </a:cubicBezTo>
                <a:cubicBezTo>
                  <a:pt x="7400" y="14243"/>
                  <a:pt x="7843" y="14212"/>
                  <a:pt x="7885" y="14161"/>
                </a:cubicBezTo>
                <a:cubicBezTo>
                  <a:pt x="7949" y="14083"/>
                  <a:pt x="7951" y="13962"/>
                  <a:pt x="7951" y="10835"/>
                </a:cubicBezTo>
                <a:cubicBezTo>
                  <a:pt x="7951" y="8416"/>
                  <a:pt x="7941" y="7566"/>
                  <a:pt x="7910" y="7495"/>
                </a:cubicBezTo>
                <a:cubicBezTo>
                  <a:pt x="7880" y="7428"/>
                  <a:pt x="7288" y="7395"/>
                  <a:pt x="6695" y="7395"/>
                </a:cubicBezTo>
                <a:close/>
                <a:moveTo>
                  <a:pt x="20325" y="7395"/>
                </a:moveTo>
                <a:cubicBezTo>
                  <a:pt x="19733" y="7395"/>
                  <a:pt x="19140" y="7428"/>
                  <a:pt x="19111" y="7495"/>
                </a:cubicBezTo>
                <a:cubicBezTo>
                  <a:pt x="19080" y="7566"/>
                  <a:pt x="19069" y="8416"/>
                  <a:pt x="19069" y="10834"/>
                </a:cubicBezTo>
                <a:cubicBezTo>
                  <a:pt x="19069" y="13840"/>
                  <a:pt x="19074" y="14083"/>
                  <a:pt x="19129" y="14157"/>
                </a:cubicBezTo>
                <a:cubicBezTo>
                  <a:pt x="19167" y="14207"/>
                  <a:pt x="19620" y="14239"/>
                  <a:pt x="20332" y="14240"/>
                </a:cubicBezTo>
                <a:cubicBezTo>
                  <a:pt x="21325" y="14242"/>
                  <a:pt x="21481" y="14227"/>
                  <a:pt x="21528" y="14119"/>
                </a:cubicBezTo>
                <a:cubicBezTo>
                  <a:pt x="21575" y="14011"/>
                  <a:pt x="21582" y="13600"/>
                  <a:pt x="21582" y="10793"/>
                </a:cubicBezTo>
                <a:cubicBezTo>
                  <a:pt x="21582" y="8407"/>
                  <a:pt x="21571" y="7566"/>
                  <a:pt x="21541" y="7495"/>
                </a:cubicBezTo>
                <a:cubicBezTo>
                  <a:pt x="21511" y="7428"/>
                  <a:pt x="20918" y="7395"/>
                  <a:pt x="20325" y="7395"/>
                </a:cubicBezTo>
                <a:close/>
                <a:moveTo>
                  <a:pt x="2446" y="7399"/>
                </a:moveTo>
                <a:lnTo>
                  <a:pt x="1232" y="7420"/>
                </a:lnTo>
                <a:lnTo>
                  <a:pt x="18" y="7441"/>
                </a:lnTo>
                <a:lnTo>
                  <a:pt x="8" y="10744"/>
                </a:lnTo>
                <a:cubicBezTo>
                  <a:pt x="0" y="13779"/>
                  <a:pt x="4" y="14054"/>
                  <a:pt x="58" y="14145"/>
                </a:cubicBezTo>
                <a:cubicBezTo>
                  <a:pt x="102" y="14219"/>
                  <a:pt x="400" y="14243"/>
                  <a:pt x="1261" y="14243"/>
                </a:cubicBezTo>
                <a:cubicBezTo>
                  <a:pt x="2405" y="14243"/>
                  <a:pt x="2406" y="14243"/>
                  <a:pt x="2459" y="14068"/>
                </a:cubicBezTo>
                <a:cubicBezTo>
                  <a:pt x="2506" y="13917"/>
                  <a:pt x="2513" y="13477"/>
                  <a:pt x="2513" y="10849"/>
                </a:cubicBezTo>
                <a:cubicBezTo>
                  <a:pt x="2513" y="9051"/>
                  <a:pt x="2499" y="7721"/>
                  <a:pt x="2479" y="7602"/>
                </a:cubicBezTo>
                <a:lnTo>
                  <a:pt x="2446" y="7399"/>
                </a:lnTo>
                <a:close/>
                <a:moveTo>
                  <a:pt x="18268" y="7411"/>
                </a:moveTo>
                <a:cubicBezTo>
                  <a:pt x="18098" y="7411"/>
                  <a:pt x="17875" y="7415"/>
                  <a:pt x="17579" y="7420"/>
                </a:cubicBezTo>
                <a:lnTo>
                  <a:pt x="16367" y="7441"/>
                </a:lnTo>
                <a:lnTo>
                  <a:pt x="16358" y="10744"/>
                </a:lnTo>
                <a:cubicBezTo>
                  <a:pt x="16350" y="13779"/>
                  <a:pt x="16354" y="14054"/>
                  <a:pt x="16408" y="14145"/>
                </a:cubicBezTo>
                <a:cubicBezTo>
                  <a:pt x="16480" y="14265"/>
                  <a:pt x="18711" y="14285"/>
                  <a:pt x="18794" y="14166"/>
                </a:cubicBezTo>
                <a:cubicBezTo>
                  <a:pt x="18838" y="14102"/>
                  <a:pt x="18847" y="13634"/>
                  <a:pt x="18855" y="10903"/>
                </a:cubicBezTo>
                <a:cubicBezTo>
                  <a:pt x="18862" y="8739"/>
                  <a:pt x="18853" y="7664"/>
                  <a:pt x="18828" y="7557"/>
                </a:cubicBezTo>
                <a:cubicBezTo>
                  <a:pt x="18801" y="7442"/>
                  <a:pt x="18777" y="7411"/>
                  <a:pt x="18268" y="7411"/>
                </a:cubicBezTo>
                <a:close/>
                <a:moveTo>
                  <a:pt x="11513" y="7412"/>
                </a:moveTo>
                <a:cubicBezTo>
                  <a:pt x="11017" y="7412"/>
                  <a:pt x="10949" y="7442"/>
                  <a:pt x="10920" y="7534"/>
                </a:cubicBezTo>
                <a:cubicBezTo>
                  <a:pt x="10887" y="7636"/>
                  <a:pt x="10877" y="8425"/>
                  <a:pt x="10877" y="10832"/>
                </a:cubicBezTo>
                <a:cubicBezTo>
                  <a:pt x="10877" y="13603"/>
                  <a:pt x="10884" y="14011"/>
                  <a:pt x="10931" y="14119"/>
                </a:cubicBezTo>
                <a:cubicBezTo>
                  <a:pt x="10978" y="14227"/>
                  <a:pt x="11137" y="14243"/>
                  <a:pt x="12149" y="14243"/>
                </a:cubicBezTo>
                <a:cubicBezTo>
                  <a:pt x="13090" y="14243"/>
                  <a:pt x="13320" y="14223"/>
                  <a:pt x="13352" y="14136"/>
                </a:cubicBezTo>
                <a:cubicBezTo>
                  <a:pt x="13380" y="14058"/>
                  <a:pt x="13388" y="13101"/>
                  <a:pt x="13381" y="10735"/>
                </a:cubicBezTo>
                <a:lnTo>
                  <a:pt x="13373" y="7441"/>
                </a:lnTo>
                <a:lnTo>
                  <a:pt x="12168" y="7420"/>
                </a:lnTo>
                <a:cubicBezTo>
                  <a:pt x="11892" y="7415"/>
                  <a:pt x="11679" y="7412"/>
                  <a:pt x="11513" y="7412"/>
                </a:cubicBezTo>
                <a:close/>
                <a:moveTo>
                  <a:pt x="8901" y="7415"/>
                </a:moveTo>
                <a:cubicBezTo>
                  <a:pt x="8437" y="7418"/>
                  <a:pt x="8230" y="7440"/>
                  <a:pt x="8205" y="7488"/>
                </a:cubicBezTo>
                <a:cubicBezTo>
                  <a:pt x="8167" y="7561"/>
                  <a:pt x="8158" y="8167"/>
                  <a:pt x="8158" y="10786"/>
                </a:cubicBezTo>
                <a:cubicBezTo>
                  <a:pt x="8158" y="13599"/>
                  <a:pt x="8164" y="14011"/>
                  <a:pt x="8212" y="14119"/>
                </a:cubicBezTo>
                <a:cubicBezTo>
                  <a:pt x="8259" y="14227"/>
                  <a:pt x="8416" y="14243"/>
                  <a:pt x="9410" y="14243"/>
                </a:cubicBezTo>
                <a:cubicBezTo>
                  <a:pt x="10271" y="14243"/>
                  <a:pt x="10569" y="14219"/>
                  <a:pt x="10613" y="14145"/>
                </a:cubicBezTo>
                <a:cubicBezTo>
                  <a:pt x="10667" y="14054"/>
                  <a:pt x="10671" y="13779"/>
                  <a:pt x="10662" y="10744"/>
                </a:cubicBezTo>
                <a:lnTo>
                  <a:pt x="10653" y="7441"/>
                </a:lnTo>
                <a:lnTo>
                  <a:pt x="9453" y="7420"/>
                </a:lnTo>
                <a:cubicBezTo>
                  <a:pt x="9238" y="7416"/>
                  <a:pt x="9055" y="7415"/>
                  <a:pt x="8901" y="7415"/>
                </a:cubicBezTo>
                <a:close/>
                <a:moveTo>
                  <a:pt x="13648" y="7441"/>
                </a:moveTo>
                <a:lnTo>
                  <a:pt x="13639" y="10735"/>
                </a:lnTo>
                <a:cubicBezTo>
                  <a:pt x="13632" y="13101"/>
                  <a:pt x="13641" y="14058"/>
                  <a:pt x="13669" y="14136"/>
                </a:cubicBezTo>
                <a:cubicBezTo>
                  <a:pt x="13726" y="14294"/>
                  <a:pt x="16013" y="14294"/>
                  <a:pt x="16071" y="14136"/>
                </a:cubicBezTo>
                <a:cubicBezTo>
                  <a:pt x="16099" y="14058"/>
                  <a:pt x="16107" y="13101"/>
                  <a:pt x="16101" y="10735"/>
                </a:cubicBezTo>
                <a:lnTo>
                  <a:pt x="16092" y="7441"/>
                </a:lnTo>
                <a:lnTo>
                  <a:pt x="14870" y="7441"/>
                </a:lnTo>
                <a:lnTo>
                  <a:pt x="13648" y="7441"/>
                </a:lnTo>
                <a:close/>
                <a:moveTo>
                  <a:pt x="6695" y="14707"/>
                </a:moveTo>
                <a:cubicBezTo>
                  <a:pt x="6102" y="14707"/>
                  <a:pt x="5510" y="14741"/>
                  <a:pt x="5480" y="14809"/>
                </a:cubicBezTo>
                <a:cubicBezTo>
                  <a:pt x="5421" y="14945"/>
                  <a:pt x="5421" y="21326"/>
                  <a:pt x="5480" y="21462"/>
                </a:cubicBezTo>
                <a:cubicBezTo>
                  <a:pt x="5539" y="21597"/>
                  <a:pt x="7851" y="21597"/>
                  <a:pt x="7910" y="21462"/>
                </a:cubicBezTo>
                <a:cubicBezTo>
                  <a:pt x="7969" y="21326"/>
                  <a:pt x="7969" y="14945"/>
                  <a:pt x="7910" y="14809"/>
                </a:cubicBezTo>
                <a:cubicBezTo>
                  <a:pt x="7880" y="14741"/>
                  <a:pt x="7288" y="14707"/>
                  <a:pt x="6695" y="14707"/>
                </a:cubicBezTo>
                <a:close/>
                <a:moveTo>
                  <a:pt x="9414" y="14707"/>
                </a:moveTo>
                <a:cubicBezTo>
                  <a:pt x="8821" y="14707"/>
                  <a:pt x="8229" y="14741"/>
                  <a:pt x="8199" y="14809"/>
                </a:cubicBezTo>
                <a:cubicBezTo>
                  <a:pt x="8140" y="14945"/>
                  <a:pt x="8140" y="21326"/>
                  <a:pt x="8199" y="21462"/>
                </a:cubicBezTo>
                <a:cubicBezTo>
                  <a:pt x="8230" y="21532"/>
                  <a:pt x="8552" y="21556"/>
                  <a:pt x="9435" y="21556"/>
                </a:cubicBezTo>
                <a:cubicBezTo>
                  <a:pt x="10492" y="21556"/>
                  <a:pt x="10631" y="21542"/>
                  <a:pt x="10650" y="21432"/>
                </a:cubicBezTo>
                <a:cubicBezTo>
                  <a:pt x="10661" y="21363"/>
                  <a:pt x="10670" y="19866"/>
                  <a:pt x="10670" y="18105"/>
                </a:cubicBezTo>
                <a:cubicBezTo>
                  <a:pt x="10670" y="15720"/>
                  <a:pt x="10660" y="14879"/>
                  <a:pt x="10629" y="14809"/>
                </a:cubicBezTo>
                <a:cubicBezTo>
                  <a:pt x="10600" y="14741"/>
                  <a:pt x="10007" y="14707"/>
                  <a:pt x="9414" y="14707"/>
                </a:cubicBezTo>
                <a:close/>
                <a:moveTo>
                  <a:pt x="20325" y="14707"/>
                </a:moveTo>
                <a:cubicBezTo>
                  <a:pt x="19733" y="14707"/>
                  <a:pt x="19140" y="14741"/>
                  <a:pt x="19111" y="14809"/>
                </a:cubicBezTo>
                <a:cubicBezTo>
                  <a:pt x="19080" y="14879"/>
                  <a:pt x="19069" y="15720"/>
                  <a:pt x="19069" y="18105"/>
                </a:cubicBezTo>
                <a:cubicBezTo>
                  <a:pt x="19069" y="19866"/>
                  <a:pt x="19078" y="21363"/>
                  <a:pt x="19090" y="21432"/>
                </a:cubicBezTo>
                <a:cubicBezTo>
                  <a:pt x="19108" y="21542"/>
                  <a:pt x="19248" y="21556"/>
                  <a:pt x="20305" y="21556"/>
                </a:cubicBezTo>
                <a:cubicBezTo>
                  <a:pt x="21188" y="21556"/>
                  <a:pt x="21510" y="21532"/>
                  <a:pt x="21541" y="21462"/>
                </a:cubicBezTo>
                <a:cubicBezTo>
                  <a:pt x="21600" y="21326"/>
                  <a:pt x="21600" y="14945"/>
                  <a:pt x="21541" y="14809"/>
                </a:cubicBezTo>
                <a:cubicBezTo>
                  <a:pt x="21511" y="14741"/>
                  <a:pt x="20918" y="14707"/>
                  <a:pt x="20325" y="14707"/>
                </a:cubicBezTo>
                <a:close/>
                <a:moveTo>
                  <a:pt x="1232" y="14713"/>
                </a:moveTo>
                <a:cubicBezTo>
                  <a:pt x="648" y="14717"/>
                  <a:pt x="67" y="14750"/>
                  <a:pt x="41" y="14809"/>
                </a:cubicBezTo>
                <a:cubicBezTo>
                  <a:pt x="11" y="14879"/>
                  <a:pt x="0" y="15736"/>
                  <a:pt x="0" y="18177"/>
                </a:cubicBezTo>
                <a:cubicBezTo>
                  <a:pt x="0" y="19978"/>
                  <a:pt x="10" y="21475"/>
                  <a:pt x="23" y="21504"/>
                </a:cubicBezTo>
                <a:cubicBezTo>
                  <a:pt x="36" y="21532"/>
                  <a:pt x="586" y="21556"/>
                  <a:pt x="1246" y="21556"/>
                </a:cubicBezTo>
                <a:lnTo>
                  <a:pt x="2446" y="21556"/>
                </a:lnTo>
                <a:lnTo>
                  <a:pt x="2481" y="21347"/>
                </a:lnTo>
                <a:cubicBezTo>
                  <a:pt x="2502" y="21216"/>
                  <a:pt x="2511" y="19975"/>
                  <a:pt x="2505" y="18003"/>
                </a:cubicBezTo>
                <a:cubicBezTo>
                  <a:pt x="2497" y="15317"/>
                  <a:pt x="2488" y="14855"/>
                  <a:pt x="2444" y="14792"/>
                </a:cubicBezTo>
                <a:cubicBezTo>
                  <a:pt x="2404" y="14733"/>
                  <a:pt x="1816" y="14708"/>
                  <a:pt x="1232" y="14713"/>
                </a:cubicBezTo>
                <a:close/>
                <a:moveTo>
                  <a:pt x="3982" y="14714"/>
                </a:moveTo>
                <a:cubicBezTo>
                  <a:pt x="3110" y="14714"/>
                  <a:pt x="2791" y="14739"/>
                  <a:pt x="2761" y="14809"/>
                </a:cubicBezTo>
                <a:cubicBezTo>
                  <a:pt x="2730" y="14879"/>
                  <a:pt x="2719" y="15720"/>
                  <a:pt x="2719" y="18105"/>
                </a:cubicBezTo>
                <a:cubicBezTo>
                  <a:pt x="2719" y="19866"/>
                  <a:pt x="2729" y="21363"/>
                  <a:pt x="2740" y="21432"/>
                </a:cubicBezTo>
                <a:cubicBezTo>
                  <a:pt x="2759" y="21542"/>
                  <a:pt x="2898" y="21556"/>
                  <a:pt x="3961" y="21556"/>
                </a:cubicBezTo>
                <a:cubicBezTo>
                  <a:pt x="5112" y="21556"/>
                  <a:pt x="5162" y="21550"/>
                  <a:pt x="5196" y="21404"/>
                </a:cubicBezTo>
                <a:cubicBezTo>
                  <a:pt x="5245" y="21196"/>
                  <a:pt x="5245" y="15075"/>
                  <a:pt x="5196" y="14867"/>
                </a:cubicBezTo>
                <a:cubicBezTo>
                  <a:pt x="5162" y="14721"/>
                  <a:pt x="5112" y="14714"/>
                  <a:pt x="3982" y="14714"/>
                </a:cubicBezTo>
                <a:close/>
                <a:moveTo>
                  <a:pt x="14886" y="14714"/>
                </a:moveTo>
                <a:cubicBezTo>
                  <a:pt x="14255" y="14714"/>
                  <a:pt x="13715" y="14736"/>
                  <a:pt x="13685" y="14763"/>
                </a:cubicBezTo>
                <a:cubicBezTo>
                  <a:pt x="13637" y="14805"/>
                  <a:pt x="13631" y="15175"/>
                  <a:pt x="13631" y="18131"/>
                </a:cubicBezTo>
                <a:cubicBezTo>
                  <a:pt x="13631" y="19957"/>
                  <a:pt x="13641" y="21475"/>
                  <a:pt x="13654" y="21505"/>
                </a:cubicBezTo>
                <a:cubicBezTo>
                  <a:pt x="13667" y="21534"/>
                  <a:pt x="14221" y="21549"/>
                  <a:pt x="14885" y="21537"/>
                </a:cubicBezTo>
                <a:lnTo>
                  <a:pt x="16092" y="21516"/>
                </a:lnTo>
                <a:lnTo>
                  <a:pt x="16101" y="18223"/>
                </a:lnTo>
                <a:cubicBezTo>
                  <a:pt x="16107" y="15856"/>
                  <a:pt x="16099" y="14899"/>
                  <a:pt x="16071" y="14822"/>
                </a:cubicBezTo>
                <a:cubicBezTo>
                  <a:pt x="16039" y="14735"/>
                  <a:pt x="15812" y="14714"/>
                  <a:pt x="14886" y="14714"/>
                </a:cubicBezTo>
                <a:close/>
                <a:moveTo>
                  <a:pt x="17593" y="14714"/>
                </a:moveTo>
                <a:cubicBezTo>
                  <a:pt x="16736" y="14714"/>
                  <a:pt x="16422" y="14739"/>
                  <a:pt x="16391" y="14809"/>
                </a:cubicBezTo>
                <a:cubicBezTo>
                  <a:pt x="16361" y="14879"/>
                  <a:pt x="16350" y="15736"/>
                  <a:pt x="16350" y="18177"/>
                </a:cubicBezTo>
                <a:cubicBezTo>
                  <a:pt x="16350" y="19978"/>
                  <a:pt x="16360" y="21475"/>
                  <a:pt x="16373" y="21504"/>
                </a:cubicBezTo>
                <a:cubicBezTo>
                  <a:pt x="16386" y="21532"/>
                  <a:pt x="16935" y="21556"/>
                  <a:pt x="17594" y="21556"/>
                </a:cubicBezTo>
                <a:cubicBezTo>
                  <a:pt x="18743" y="21556"/>
                  <a:pt x="18793" y="21550"/>
                  <a:pt x="18827" y="21404"/>
                </a:cubicBezTo>
                <a:cubicBezTo>
                  <a:pt x="18850" y="21306"/>
                  <a:pt x="18863" y="20124"/>
                  <a:pt x="18863" y="18106"/>
                </a:cubicBezTo>
                <a:cubicBezTo>
                  <a:pt x="18863" y="15352"/>
                  <a:pt x="18856" y="14946"/>
                  <a:pt x="18809" y="14838"/>
                </a:cubicBezTo>
                <a:cubicBezTo>
                  <a:pt x="18762" y="14731"/>
                  <a:pt x="18603" y="14714"/>
                  <a:pt x="17593" y="14714"/>
                </a:cubicBezTo>
                <a:close/>
                <a:moveTo>
                  <a:pt x="12144" y="14715"/>
                </a:moveTo>
                <a:cubicBezTo>
                  <a:pt x="11136" y="14714"/>
                  <a:pt x="10978" y="14730"/>
                  <a:pt x="10931" y="14838"/>
                </a:cubicBezTo>
                <a:cubicBezTo>
                  <a:pt x="10884" y="14946"/>
                  <a:pt x="10877" y="15352"/>
                  <a:pt x="10877" y="18106"/>
                </a:cubicBezTo>
                <a:cubicBezTo>
                  <a:pt x="10877" y="20137"/>
                  <a:pt x="10890" y="21306"/>
                  <a:pt x="10913" y="21405"/>
                </a:cubicBezTo>
                <a:cubicBezTo>
                  <a:pt x="10947" y="21552"/>
                  <a:pt x="10990" y="21557"/>
                  <a:pt x="12161" y="21537"/>
                </a:cubicBezTo>
                <a:lnTo>
                  <a:pt x="13373" y="21516"/>
                </a:lnTo>
                <a:lnTo>
                  <a:pt x="13381" y="18180"/>
                </a:lnTo>
                <a:cubicBezTo>
                  <a:pt x="13388" y="15563"/>
                  <a:pt x="13381" y="14829"/>
                  <a:pt x="13347" y="14780"/>
                </a:cubicBezTo>
                <a:cubicBezTo>
                  <a:pt x="13323" y="14745"/>
                  <a:pt x="12782" y="14716"/>
                  <a:pt x="12144" y="1471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pending the funds"/>
          <p:cNvSpPr txBox="1">
            <a:spLocks noGrp="1"/>
          </p:cNvSpPr>
          <p:nvPr>
            <p:ph type="title" idx="4294967295"/>
          </p:nvPr>
        </p:nvSpPr>
        <p:spPr>
          <a:xfrm>
            <a:off x="1430472" y="-1"/>
            <a:ext cx="21523056" cy="13716001"/>
          </a:xfrm>
          <a:prstGeom prst="rect">
            <a:avLst/>
          </a:prstGeom>
        </p:spPr>
        <p:txBody>
          <a:bodyPr anchor="ctr"/>
          <a:lstStyle/>
          <a:p>
            <a:pPr lvl="1" algn="ctr">
              <a:defRPr sz="16000" spc="-319"/>
            </a:pPr>
            <a:r>
              <a:t>Spending the funds</a:t>
            </a:r>
          </a:p>
        </p:txBody>
      </p:sp>
      <p:sp>
        <p:nvSpPr>
          <p:cNvPr id="26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4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Funding PHP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       Spending the funds</a:t>
            </a:r>
            <a:endParaRPr/>
          </a:p>
        </p:txBody>
      </p:sp>
      <p:graphicFrame>
        <p:nvGraphicFramePr>
          <p:cNvPr id="250" name="Table 1"/>
          <p:cNvGraphicFramePr/>
          <p:nvPr>
            <p:extLst>
              <p:ext uri="{D42A27DB-BD31-4B8C-83A1-F6EECF244321}">
                <p14:modId xmlns:p14="http://schemas.microsoft.com/office/powerpoint/2010/main" val="4066062774"/>
              </p:ext>
            </p:extLst>
          </p:nvPr>
        </p:nvGraphicFramePr>
        <p:xfrm>
          <a:off x="2561617" y="4831404"/>
          <a:ext cx="18076723" cy="458560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206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0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3236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7700">
                          <a:solidFill>
                            <a:srgbClr val="FFFFFF"/>
                          </a:solidFill>
                        </a:rPr>
                        <a:t>Total raised: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7700">
                          <a:solidFill>
                            <a:srgbClr val="FFFFFF"/>
                          </a:solidFill>
                        </a:rPr>
                        <a:t>$ </a:t>
                      </a: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1,111k</a:t>
                      </a:r>
                      <a:endParaRPr sz="7700">
                        <a:solidFill>
                          <a:srgbClr val="FFFFFF"/>
                        </a:solidFill>
                      </a:endParaRP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6057">
                <a:tc>
                  <a:txBody>
                    <a:bodyPr/>
                    <a:lstStyle/>
                    <a:p>
                      <a:pPr algn="l"/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Paid developers</a:t>
                      </a:r>
                      <a:r>
                        <a:rPr sz="7700">
                          <a:solidFill>
                            <a:srgbClr val="FFFFFF"/>
                          </a:solidFill>
                        </a:rPr>
                        <a:t>: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$ 408k</a:t>
                      </a:r>
                      <a:endParaRPr sz="7700">
                        <a:solidFill>
                          <a:srgbClr val="FFFFFF"/>
                        </a:solidFill>
                      </a:endParaRP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766">
                <a:tc>
                  <a:txBody>
                    <a:bodyPr/>
                    <a:lstStyle/>
                    <a:p>
                      <a:pPr algn="l"/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Balance</a:t>
                      </a:r>
                      <a:r>
                        <a:rPr sz="7700">
                          <a:solidFill>
                            <a:srgbClr val="FFFFFF"/>
                          </a:solidFill>
                        </a:rPr>
                        <a:t>:</a:t>
                      </a: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7700">
                          <a:solidFill>
                            <a:srgbClr val="FFFFFF"/>
                          </a:solidFill>
                        </a:rPr>
                        <a:t>$ 703k</a:t>
                      </a:r>
                      <a:endParaRPr sz="7700">
                        <a:solidFill>
                          <a:srgbClr val="FFFFFF"/>
                        </a:solidFill>
                      </a:endParaRPr>
                    </a:p>
                  </a:txBody>
                  <a:tcPr marL="247650" marR="247650" marT="99060" marB="9906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1" name="Text"/>
          <p:cNvSpPr txBox="1"/>
          <p:nvPr/>
        </p:nvSpPr>
        <p:spPr>
          <a:xfrm>
            <a:off x="6096000" y="3784599"/>
            <a:ext cx="127000" cy="614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7495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7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Budget is public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t>       Budget is public</a:t>
            </a:r>
          </a:p>
        </p:txBody>
      </p:sp>
      <p:sp>
        <p:nvSpPr>
          <p:cNvPr id="276" name="Text"/>
          <p:cNvSpPr txBox="1"/>
          <p:nvPr/>
        </p:nvSpPr>
        <p:spPr>
          <a:xfrm>
            <a:off x="6096000" y="3784599"/>
            <a:ext cx="127000" cy="614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0">
                <a:solidFill>
                  <a:srgbClr val="000000"/>
                </a:solidFill>
                <a:latin typeface="SF Pro Regular"/>
                <a:ea typeface="SF Pro Regular"/>
                <a:cs typeface="SF Pro Regular"/>
                <a:sym typeface="SF Pro Regular"/>
              </a:defRPr>
            </a:pPr>
            <a:endParaRPr/>
          </a:p>
        </p:txBody>
      </p:sp>
      <p:pic>
        <p:nvPicPr>
          <p:cNvPr id="277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2506327"/>
            <a:ext cx="17955151" cy="1310836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Rectangle"/>
          <p:cNvSpPr/>
          <p:nvPr/>
        </p:nvSpPr>
        <p:spPr>
          <a:xfrm>
            <a:off x="5232400" y="2768600"/>
            <a:ext cx="2079328" cy="5633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9" name="https://opencollective.com/phpfoundation#category-BUDGET"/>
          <p:cNvSpPr txBox="1"/>
          <p:nvPr/>
        </p:nvSpPr>
        <p:spPr>
          <a:xfrm>
            <a:off x="5249498" y="2759171"/>
            <a:ext cx="1251373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hlinkClick r:id="rId4"/>
              </a:rPr>
              <a:t>https://opencollective.com/phpfoundation#category-BUDGET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HP before the Foundation: Usages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PHP </a:t>
            </a:r>
            <a:r>
              <a:rPr lang="en-US"/>
              <a:t>leads the web</a:t>
            </a:r>
          </a:p>
        </p:txBody>
      </p:sp>
      <p:sp>
        <p:nvSpPr>
          <p:cNvPr id="177" name="01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226" y="2832823"/>
            <a:ext cx="13893548" cy="9731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he team"/>
          <p:cNvSpPr txBox="1">
            <a:spLocks noGrp="1"/>
          </p:cNvSpPr>
          <p:nvPr>
            <p:ph type="title" idx="4294967295"/>
          </p:nvPr>
        </p:nvSpPr>
        <p:spPr>
          <a:xfrm>
            <a:off x="1430472" y="-1"/>
            <a:ext cx="21523056" cy="13716001"/>
          </a:xfrm>
          <a:prstGeom prst="rect">
            <a:avLst/>
          </a:prstGeom>
        </p:spPr>
        <p:txBody>
          <a:bodyPr anchor="ctr"/>
          <a:lstStyle/>
          <a:p>
            <a:pPr lvl="1" algn="ctr">
              <a:defRPr sz="16000" spc="-319"/>
            </a:pPr>
            <a:r>
              <a:t>The team</a:t>
            </a:r>
          </a:p>
        </p:txBody>
      </p:sp>
      <p:sp>
        <p:nvSpPr>
          <p:cNvPr id="28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am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     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Team</a:t>
            </a:r>
          </a:p>
        </p:txBody>
      </p:sp>
      <p:pic>
        <p:nvPicPr>
          <p:cNvPr id="28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289" name="Group"/>
          <p:cNvGrpSpPr/>
          <p:nvPr/>
        </p:nvGrpSpPr>
        <p:grpSpPr>
          <a:xfrm>
            <a:off x="15340903" y="4597423"/>
            <a:ext cx="5311045" cy="7309405"/>
            <a:chOff x="0" y="0"/>
            <a:chExt cx="5311044" cy="7309403"/>
          </a:xfrm>
        </p:grpSpPr>
        <p:sp>
          <p:nvSpPr>
            <p:cNvPr id="287" name="Circle"/>
            <p:cNvSpPr/>
            <p:nvPr/>
          </p:nvSpPr>
          <p:spPr>
            <a:xfrm>
              <a:off x="0" y="0"/>
              <a:ext cx="5311045" cy="53110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8" name="Community"/>
            <p:cNvSpPr/>
            <p:nvPr/>
          </p:nvSpPr>
          <p:spPr>
            <a:xfrm>
              <a:off x="2655521" y="603940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defRPr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8000"/>
              </a:pPr>
              <a:r>
                <a:rPr sz="4000">
                  <a:latin typeface="Helvetica Neue"/>
                </a:rPr>
                <a:t>Community</a:t>
              </a:r>
              <a:endParaRPr lang="en-US" sz="4000">
                <a:latin typeface="Helvetica Neue"/>
              </a:endParaRP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3729256" y="4647600"/>
            <a:ext cx="5311046" cy="6286746"/>
            <a:chOff x="0" y="0"/>
            <a:chExt cx="5311045" cy="6286744"/>
          </a:xfrm>
        </p:grpSpPr>
        <p:sp>
          <p:nvSpPr>
            <p:cNvPr id="290" name="Circle"/>
            <p:cNvSpPr/>
            <p:nvPr/>
          </p:nvSpPr>
          <p:spPr>
            <a:xfrm>
              <a:off x="0" y="0"/>
              <a:ext cx="5311045" cy="53110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1" name="6 Developers"/>
            <p:cNvSpPr txBox="1"/>
            <p:nvPr/>
          </p:nvSpPr>
          <p:spPr>
            <a:xfrm>
              <a:off x="1306596" y="5691709"/>
              <a:ext cx="2697852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defRPr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8000"/>
              </a:pPr>
              <a:r>
                <a:rPr sz="4000">
                  <a:latin typeface="Helvetica Neue"/>
                </a:rPr>
                <a:t>Developers</a:t>
              </a:r>
              <a:endParaRPr lang="en-US" sz="4000">
                <a:latin typeface="Helvetica Neue"/>
              </a:endParaRPr>
            </a:p>
          </p:txBody>
        </p:sp>
        <p:grpSp>
          <p:nvGrpSpPr>
            <p:cNvPr id="298" name="Group"/>
            <p:cNvGrpSpPr/>
            <p:nvPr/>
          </p:nvGrpSpPr>
          <p:grpSpPr>
            <a:xfrm>
              <a:off x="809930" y="1407920"/>
              <a:ext cx="3690913" cy="2519399"/>
              <a:chOff x="-78" y="0"/>
              <a:chExt cx="3690911" cy="2519397"/>
            </a:xfrm>
          </p:grpSpPr>
          <p:pic>
            <p:nvPicPr>
              <p:cNvPr id="292" name="george.jpg" descr="george.jpg"/>
              <p:cNvPicPr>
                <a:picLocks noChangeAspect="1"/>
              </p:cNvPicPr>
              <p:nvPr/>
            </p:nvPicPr>
            <p:blipFill>
              <a:blip r:embed="rId3"/>
              <a:srcRect l="295" r="18152" b="18453"/>
              <a:stretch>
                <a:fillRect/>
              </a:stretch>
            </p:blipFill>
            <p:spPr>
              <a:xfrm>
                <a:off x="-79" y="0"/>
                <a:ext cx="1100692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3" name="arnaud.jpg" descr="arnaud.jpg"/>
              <p:cNvPicPr>
                <a:picLocks noChangeAspect="1"/>
              </p:cNvPicPr>
              <p:nvPr/>
            </p:nvPicPr>
            <p:blipFill>
              <a:blip r:embed="rId4"/>
              <a:srcRect l="9247" t="6240" r="9199" b="12213"/>
              <a:stretch>
                <a:fillRect/>
              </a:stretch>
            </p:blipFill>
            <p:spPr>
              <a:xfrm>
                <a:off x="1295032" y="0"/>
                <a:ext cx="1100692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4" name="derick.jpg" descr="derick.jpg"/>
              <p:cNvPicPr>
                <a:picLocks noChangeAspect="1"/>
              </p:cNvPicPr>
              <p:nvPr/>
            </p:nvPicPr>
            <p:blipFill>
              <a:blip r:embed="rId5"/>
              <a:srcRect l="5157" t="18438" r="13290"/>
              <a:stretch>
                <a:fillRect/>
              </a:stretch>
            </p:blipFill>
            <p:spPr>
              <a:xfrm>
                <a:off x="-79" y="1418591"/>
                <a:ext cx="1100692" cy="1100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43" y="0"/>
                    </a:moveTo>
                    <a:cubicBezTo>
                      <a:pt x="7324" y="0"/>
                      <a:pt x="4803" y="1053"/>
                      <a:pt x="2882" y="3161"/>
                    </a:cubicBezTo>
                    <a:cubicBezTo>
                      <a:pt x="-961" y="7379"/>
                      <a:pt x="-961" y="14214"/>
                      <a:pt x="2882" y="18431"/>
                    </a:cubicBezTo>
                    <a:cubicBezTo>
                      <a:pt x="4803" y="20539"/>
                      <a:pt x="7324" y="21600"/>
                      <a:pt x="9843" y="21600"/>
                    </a:cubicBezTo>
                    <a:cubicBezTo>
                      <a:pt x="12361" y="21600"/>
                      <a:pt x="14875" y="20539"/>
                      <a:pt x="16796" y="18431"/>
                    </a:cubicBezTo>
                    <a:cubicBezTo>
                      <a:pt x="20639" y="14214"/>
                      <a:pt x="20639" y="7379"/>
                      <a:pt x="16796" y="3161"/>
                    </a:cubicBezTo>
                    <a:cubicBezTo>
                      <a:pt x="14875" y="1053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5" name="ilija.jpg" descr="ilija.jpg"/>
              <p:cNvPicPr>
                <a:picLocks noChangeAspect="1"/>
              </p:cNvPicPr>
              <p:nvPr/>
            </p:nvPicPr>
            <p:blipFill>
              <a:blip r:embed="rId6"/>
              <a:srcRect l="8295" t="10913" r="10151" b="7539"/>
              <a:stretch>
                <a:fillRect/>
              </a:stretch>
            </p:blipFill>
            <p:spPr>
              <a:xfrm>
                <a:off x="1295032" y="1418591"/>
                <a:ext cx="1100691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6" name="mate.jpg" descr="mate.jpg"/>
              <p:cNvPicPr>
                <a:picLocks noChangeAspect="1"/>
              </p:cNvPicPr>
              <p:nvPr/>
            </p:nvPicPr>
            <p:blipFill>
              <a:blip r:embed="rId7"/>
              <a:srcRect l="9115" r="9332" b="18453"/>
              <a:stretch>
                <a:fillRect/>
              </a:stretch>
            </p:blipFill>
            <p:spPr>
              <a:xfrm>
                <a:off x="2590143" y="0"/>
                <a:ext cx="1100691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7" name="jakub.jpg" descr="jakub.jpg"/>
              <p:cNvPicPr>
                <a:picLocks noChangeAspect="1"/>
              </p:cNvPicPr>
              <p:nvPr/>
            </p:nvPicPr>
            <p:blipFill>
              <a:blip r:embed="rId8"/>
              <a:srcRect l="10606" t="7982" r="7841" b="10470"/>
              <a:stretch>
                <a:fillRect/>
              </a:stretch>
            </p:blipFill>
            <p:spPr>
              <a:xfrm>
                <a:off x="2590142" y="1418591"/>
                <a:ext cx="1100692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12" name="Group"/>
          <p:cNvGrpSpPr/>
          <p:nvPr/>
        </p:nvGrpSpPr>
        <p:grpSpPr>
          <a:xfrm>
            <a:off x="9544235" y="4647600"/>
            <a:ext cx="5311046" cy="6286746"/>
            <a:chOff x="0" y="0"/>
            <a:chExt cx="5311045" cy="6286744"/>
          </a:xfrm>
        </p:grpSpPr>
        <p:sp>
          <p:nvSpPr>
            <p:cNvPr id="300" name="Circle"/>
            <p:cNvSpPr/>
            <p:nvPr/>
          </p:nvSpPr>
          <p:spPr>
            <a:xfrm>
              <a:off x="0" y="0"/>
              <a:ext cx="5311045" cy="53110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1" name="Board"/>
            <p:cNvSpPr txBox="1"/>
            <p:nvPr/>
          </p:nvSpPr>
          <p:spPr>
            <a:xfrm>
              <a:off x="1919743" y="5691709"/>
              <a:ext cx="147155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defRPr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8000"/>
              </a:pPr>
              <a:r>
                <a:rPr sz="4000">
                  <a:latin typeface="Helvetica Neue"/>
                </a:rPr>
                <a:t>Board</a:t>
              </a:r>
            </a:p>
          </p:txBody>
        </p:sp>
        <p:grpSp>
          <p:nvGrpSpPr>
            <p:cNvPr id="311" name="Group"/>
            <p:cNvGrpSpPr/>
            <p:nvPr/>
          </p:nvGrpSpPr>
          <p:grpSpPr>
            <a:xfrm>
              <a:off x="943463" y="833780"/>
              <a:ext cx="3424034" cy="3667678"/>
              <a:chOff x="0" y="0"/>
              <a:chExt cx="3424032" cy="3667676"/>
            </a:xfrm>
          </p:grpSpPr>
          <p:pic>
            <p:nvPicPr>
              <p:cNvPr id="302" name="roman.jpg" descr="roman.jpg"/>
              <p:cNvPicPr>
                <a:picLocks noChangeAspect="1"/>
              </p:cNvPicPr>
              <p:nvPr/>
            </p:nvPicPr>
            <p:blipFill>
              <a:blip r:embed="rId9"/>
              <a:srcRect l="3806" t="6642" r="9500" b="6648"/>
              <a:stretch>
                <a:fillRect/>
              </a:stretch>
            </p:blipFill>
            <p:spPr>
              <a:xfrm>
                <a:off x="7574" y="0"/>
                <a:ext cx="1055298" cy="10554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5" extrusionOk="0">
                    <a:moveTo>
                      <a:pt x="9839" y="0"/>
                    </a:moveTo>
                    <a:cubicBezTo>
                      <a:pt x="7320" y="0"/>
                      <a:pt x="4804" y="1009"/>
                      <a:pt x="2882" y="3020"/>
                    </a:cubicBezTo>
                    <a:cubicBezTo>
                      <a:pt x="-961" y="7042"/>
                      <a:pt x="-961" y="13557"/>
                      <a:pt x="2882" y="17578"/>
                    </a:cubicBezTo>
                    <a:cubicBezTo>
                      <a:pt x="6726" y="21600"/>
                      <a:pt x="12952" y="21600"/>
                      <a:pt x="16796" y="17578"/>
                    </a:cubicBezTo>
                    <a:cubicBezTo>
                      <a:pt x="20639" y="13557"/>
                      <a:pt x="20639" y="7042"/>
                      <a:pt x="16796" y="3020"/>
                    </a:cubicBezTo>
                    <a:cubicBezTo>
                      <a:pt x="14874" y="1009"/>
                      <a:pt x="12358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3" name="joe.jpg" descr="joe.jpg"/>
              <p:cNvPicPr>
                <a:picLocks noChangeAspect="1"/>
              </p:cNvPicPr>
              <p:nvPr/>
            </p:nvPicPr>
            <p:blipFill>
              <a:blip r:embed="rId10"/>
              <a:srcRect l="21933" t="12770" r="11764" b="20914"/>
              <a:stretch>
                <a:fillRect/>
              </a:stretch>
            </p:blipFill>
            <p:spPr>
              <a:xfrm>
                <a:off x="1188155" y="0"/>
                <a:ext cx="1055297" cy="1055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5" extrusionOk="0">
                    <a:moveTo>
                      <a:pt x="9839" y="0"/>
                    </a:moveTo>
                    <a:cubicBezTo>
                      <a:pt x="7320" y="0"/>
                      <a:pt x="4804" y="1009"/>
                      <a:pt x="2882" y="3020"/>
                    </a:cubicBezTo>
                    <a:cubicBezTo>
                      <a:pt x="-961" y="7042"/>
                      <a:pt x="-961" y="13557"/>
                      <a:pt x="2882" y="17578"/>
                    </a:cubicBezTo>
                    <a:cubicBezTo>
                      <a:pt x="6726" y="21600"/>
                      <a:pt x="12952" y="21600"/>
                      <a:pt x="16796" y="17578"/>
                    </a:cubicBezTo>
                    <a:cubicBezTo>
                      <a:pt x="20639" y="13557"/>
                      <a:pt x="20639" y="7042"/>
                      <a:pt x="16796" y="3020"/>
                    </a:cubicBezTo>
                    <a:cubicBezTo>
                      <a:pt x="14874" y="1009"/>
                      <a:pt x="12358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4" name="sara.jpg" descr="sara.jpg"/>
              <p:cNvPicPr>
                <a:picLocks noChangeAspect="1"/>
              </p:cNvPicPr>
              <p:nvPr/>
            </p:nvPicPr>
            <p:blipFill>
              <a:blip r:embed="rId11"/>
              <a:srcRect l="16364" t="31830" r="15483"/>
              <a:stretch>
                <a:fillRect/>
              </a:stretch>
            </p:blipFill>
            <p:spPr>
              <a:xfrm>
                <a:off x="2368736" y="0"/>
                <a:ext cx="1055297" cy="10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1600" extrusionOk="0">
                    <a:moveTo>
                      <a:pt x="9839" y="0"/>
                    </a:moveTo>
                    <a:cubicBezTo>
                      <a:pt x="7320" y="0"/>
                      <a:pt x="4804" y="1058"/>
                      <a:pt x="2882" y="3167"/>
                    </a:cubicBezTo>
                    <a:cubicBezTo>
                      <a:pt x="-961" y="7384"/>
                      <a:pt x="-961" y="14216"/>
                      <a:pt x="2882" y="18433"/>
                    </a:cubicBezTo>
                    <a:cubicBezTo>
                      <a:pt x="4804" y="20542"/>
                      <a:pt x="7320" y="21600"/>
                      <a:pt x="9839" y="21600"/>
                    </a:cubicBezTo>
                    <a:cubicBezTo>
                      <a:pt x="12358" y="21600"/>
                      <a:pt x="14874" y="20542"/>
                      <a:pt x="16796" y="18433"/>
                    </a:cubicBezTo>
                    <a:cubicBezTo>
                      <a:pt x="20639" y="14216"/>
                      <a:pt x="20639" y="7384"/>
                      <a:pt x="16796" y="3167"/>
                    </a:cubicBezTo>
                    <a:cubicBezTo>
                      <a:pt x="14874" y="1058"/>
                      <a:pt x="12358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5" name="sebastian.jpg" descr="sebastian.jpg"/>
              <p:cNvPicPr>
                <a:picLocks noChangeAspect="1"/>
              </p:cNvPicPr>
              <p:nvPr/>
            </p:nvPicPr>
            <p:blipFill>
              <a:blip r:embed="rId12"/>
              <a:srcRect l="422" t="403" r="411" b="411"/>
              <a:stretch>
                <a:fillRect/>
              </a:stretch>
            </p:blipFill>
            <p:spPr>
              <a:xfrm>
                <a:off x="7574" y="1306049"/>
                <a:ext cx="1055298" cy="10554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5" extrusionOk="0">
                    <a:moveTo>
                      <a:pt x="9839" y="0"/>
                    </a:moveTo>
                    <a:cubicBezTo>
                      <a:pt x="7320" y="0"/>
                      <a:pt x="4804" y="1009"/>
                      <a:pt x="2882" y="3020"/>
                    </a:cubicBezTo>
                    <a:cubicBezTo>
                      <a:pt x="-961" y="7042"/>
                      <a:pt x="-961" y="13557"/>
                      <a:pt x="2882" y="17578"/>
                    </a:cubicBezTo>
                    <a:cubicBezTo>
                      <a:pt x="6726" y="21600"/>
                      <a:pt x="12952" y="21600"/>
                      <a:pt x="16796" y="17578"/>
                    </a:cubicBezTo>
                    <a:cubicBezTo>
                      <a:pt x="20639" y="13557"/>
                      <a:pt x="20639" y="7042"/>
                      <a:pt x="16796" y="3020"/>
                    </a:cubicBezTo>
                    <a:cubicBezTo>
                      <a:pt x="14874" y="1009"/>
                      <a:pt x="12358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6" name="josepha.jpg" descr="josepha.jpg"/>
              <p:cNvPicPr>
                <a:picLocks noChangeAspect="1"/>
              </p:cNvPicPr>
              <p:nvPr/>
            </p:nvPicPr>
            <p:blipFill>
              <a:blip r:embed="rId13"/>
              <a:srcRect l="715" t="848" r="7" b="5"/>
              <a:stretch>
                <a:fillRect/>
              </a:stretch>
            </p:blipFill>
            <p:spPr>
              <a:xfrm>
                <a:off x="1188155" y="1306050"/>
                <a:ext cx="1047952" cy="1046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8" h="21600" extrusionOk="0">
                    <a:moveTo>
                      <a:pt x="10366" y="0"/>
                    </a:moveTo>
                    <a:cubicBezTo>
                      <a:pt x="7713" y="0"/>
                      <a:pt x="5062" y="1068"/>
                      <a:pt x="3037" y="3195"/>
                    </a:cubicBezTo>
                    <a:cubicBezTo>
                      <a:pt x="-1012" y="7449"/>
                      <a:pt x="-1012" y="14340"/>
                      <a:pt x="3037" y="18594"/>
                    </a:cubicBezTo>
                    <a:cubicBezTo>
                      <a:pt x="4596" y="20231"/>
                      <a:pt x="6525" y="21223"/>
                      <a:pt x="8542" y="21600"/>
                    </a:cubicBezTo>
                    <a:lnTo>
                      <a:pt x="12191" y="21600"/>
                    </a:lnTo>
                    <a:cubicBezTo>
                      <a:pt x="14208" y="21223"/>
                      <a:pt x="16137" y="20231"/>
                      <a:pt x="17695" y="18594"/>
                    </a:cubicBezTo>
                    <a:cubicBezTo>
                      <a:pt x="19335" y="16871"/>
                      <a:pt x="20276" y="14714"/>
                      <a:pt x="20588" y="12475"/>
                    </a:cubicBezTo>
                    <a:lnTo>
                      <a:pt x="20588" y="9313"/>
                    </a:lnTo>
                    <a:cubicBezTo>
                      <a:pt x="20276" y="7074"/>
                      <a:pt x="19335" y="4917"/>
                      <a:pt x="17695" y="3195"/>
                    </a:cubicBezTo>
                    <a:cubicBezTo>
                      <a:pt x="15671" y="1068"/>
                      <a:pt x="13020" y="0"/>
                      <a:pt x="1036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7" name="benjamin.jpg" descr="benjamin.jpg"/>
              <p:cNvPicPr>
                <a:picLocks noChangeAspect="1"/>
              </p:cNvPicPr>
              <p:nvPr/>
            </p:nvPicPr>
            <p:blipFill>
              <a:blip r:embed="rId14"/>
              <a:srcRect l="2672" t="2654" r="2662" b="2662"/>
              <a:stretch>
                <a:fillRect/>
              </a:stretch>
            </p:blipFill>
            <p:spPr>
              <a:xfrm>
                <a:off x="2368736" y="1306049"/>
                <a:ext cx="1055297" cy="10554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5" extrusionOk="0">
                    <a:moveTo>
                      <a:pt x="9839" y="0"/>
                    </a:moveTo>
                    <a:cubicBezTo>
                      <a:pt x="7320" y="0"/>
                      <a:pt x="4804" y="1009"/>
                      <a:pt x="2882" y="3020"/>
                    </a:cubicBezTo>
                    <a:cubicBezTo>
                      <a:pt x="-961" y="7042"/>
                      <a:pt x="-961" y="13557"/>
                      <a:pt x="2882" y="17578"/>
                    </a:cubicBezTo>
                    <a:cubicBezTo>
                      <a:pt x="6726" y="21600"/>
                      <a:pt x="12952" y="21600"/>
                      <a:pt x="16796" y="17578"/>
                    </a:cubicBezTo>
                    <a:cubicBezTo>
                      <a:pt x="20639" y="13557"/>
                      <a:pt x="20639" y="7042"/>
                      <a:pt x="16796" y="3020"/>
                    </a:cubicBezTo>
                    <a:cubicBezTo>
                      <a:pt x="14874" y="1009"/>
                      <a:pt x="12358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nils.jpg" descr="nils.jpg"/>
              <p:cNvPicPr>
                <a:picLocks noChangeAspect="1"/>
              </p:cNvPicPr>
              <p:nvPr/>
            </p:nvPicPr>
            <p:blipFill>
              <a:blip r:embed="rId15"/>
              <a:srcRect t="733" b="8"/>
              <a:stretch>
                <a:fillRect/>
              </a:stretch>
            </p:blipFill>
            <p:spPr>
              <a:xfrm>
                <a:off x="0" y="2612099"/>
                <a:ext cx="1055577" cy="1047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8036" y="0"/>
                      <a:pt x="5276" y="1066"/>
                      <a:pt x="3167" y="3191"/>
                    </a:cubicBezTo>
                    <a:cubicBezTo>
                      <a:pt x="1058" y="5315"/>
                      <a:pt x="0" y="8097"/>
                      <a:pt x="0" y="10882"/>
                    </a:cubicBezTo>
                    <a:cubicBezTo>
                      <a:pt x="0" y="13666"/>
                      <a:pt x="1058" y="16448"/>
                      <a:pt x="3167" y="18573"/>
                    </a:cubicBezTo>
                    <a:cubicBezTo>
                      <a:pt x="4854" y="20273"/>
                      <a:pt x="6961" y="21260"/>
                      <a:pt x="9152" y="21600"/>
                    </a:cubicBezTo>
                    <a:lnTo>
                      <a:pt x="12448" y="21600"/>
                    </a:lnTo>
                    <a:cubicBezTo>
                      <a:pt x="14639" y="21260"/>
                      <a:pt x="16746" y="20273"/>
                      <a:pt x="18433" y="18573"/>
                    </a:cubicBezTo>
                    <a:cubicBezTo>
                      <a:pt x="20542" y="16448"/>
                      <a:pt x="21600" y="13666"/>
                      <a:pt x="21600" y="10882"/>
                    </a:cubicBezTo>
                    <a:cubicBezTo>
                      <a:pt x="21600" y="8097"/>
                      <a:pt x="20542" y="5315"/>
                      <a:pt x="18433" y="3191"/>
                    </a:cubicBezTo>
                    <a:cubicBezTo>
                      <a:pt x="16324" y="1066"/>
                      <a:pt x="13564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9" name="nicolas.jpg" descr="nicolas.jpg"/>
              <p:cNvPicPr>
                <a:picLocks noChangeAspect="1"/>
              </p:cNvPicPr>
              <p:nvPr/>
            </p:nvPicPr>
            <p:blipFill>
              <a:blip r:embed="rId16"/>
              <a:srcRect l="964" t="947" r="954" b="954"/>
              <a:stretch>
                <a:fillRect/>
              </a:stretch>
            </p:blipFill>
            <p:spPr>
              <a:xfrm>
                <a:off x="1188155" y="2612099"/>
                <a:ext cx="1055297" cy="10554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5" extrusionOk="0">
                    <a:moveTo>
                      <a:pt x="9839" y="0"/>
                    </a:moveTo>
                    <a:cubicBezTo>
                      <a:pt x="7320" y="0"/>
                      <a:pt x="4804" y="1009"/>
                      <a:pt x="2882" y="3020"/>
                    </a:cubicBezTo>
                    <a:cubicBezTo>
                      <a:pt x="-961" y="7042"/>
                      <a:pt x="-961" y="13557"/>
                      <a:pt x="2882" y="17578"/>
                    </a:cubicBezTo>
                    <a:cubicBezTo>
                      <a:pt x="6726" y="21600"/>
                      <a:pt x="12952" y="21600"/>
                      <a:pt x="16796" y="17578"/>
                    </a:cubicBezTo>
                    <a:cubicBezTo>
                      <a:pt x="20639" y="13557"/>
                      <a:pt x="20639" y="7042"/>
                      <a:pt x="16796" y="3020"/>
                    </a:cubicBezTo>
                    <a:cubicBezTo>
                      <a:pt x="14874" y="1009"/>
                      <a:pt x="12358" y="0"/>
                      <a:pt x="98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0" name="matthew.jpg" descr="matthew.jpg"/>
              <p:cNvPicPr>
                <a:picLocks noChangeAspect="1"/>
              </p:cNvPicPr>
              <p:nvPr/>
            </p:nvPicPr>
            <p:blipFill>
              <a:blip r:embed="rId17"/>
              <a:srcRect l="5" r="604"/>
              <a:stretch>
                <a:fillRect/>
              </a:stretch>
            </p:blipFill>
            <p:spPr>
              <a:xfrm>
                <a:off x="2374890" y="2612099"/>
                <a:ext cx="1049143" cy="105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0234" y="0"/>
                    </a:moveTo>
                    <a:cubicBezTo>
                      <a:pt x="7583" y="0"/>
                      <a:pt x="4935" y="1058"/>
                      <a:pt x="2913" y="3167"/>
                    </a:cubicBezTo>
                    <a:cubicBezTo>
                      <a:pt x="1227" y="4925"/>
                      <a:pt x="280" y="7139"/>
                      <a:pt x="0" y="9428"/>
                    </a:cubicBezTo>
                    <a:lnTo>
                      <a:pt x="0" y="12172"/>
                    </a:lnTo>
                    <a:cubicBezTo>
                      <a:pt x="280" y="14461"/>
                      <a:pt x="1227" y="16675"/>
                      <a:pt x="2913" y="18433"/>
                    </a:cubicBezTo>
                    <a:cubicBezTo>
                      <a:pt x="4935" y="20542"/>
                      <a:pt x="7583" y="21600"/>
                      <a:pt x="10234" y="21600"/>
                    </a:cubicBezTo>
                    <a:cubicBezTo>
                      <a:pt x="12885" y="21600"/>
                      <a:pt x="15533" y="20542"/>
                      <a:pt x="17555" y="18433"/>
                    </a:cubicBezTo>
                    <a:cubicBezTo>
                      <a:pt x="21600" y="14216"/>
                      <a:pt x="21600" y="7384"/>
                      <a:pt x="17555" y="3167"/>
                    </a:cubicBezTo>
                    <a:cubicBezTo>
                      <a:pt x="15533" y="1058"/>
                      <a:pt x="12885" y="0"/>
                      <a:pt x="1023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314" name="dmitry.jpg" descr="dmitry.jp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7474965" y="5479010"/>
            <a:ext cx="1100807" cy="1100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13" name="ayesh.jpg" descr="ayesh.jpg">
            <a:extLst>
              <a:ext uri="{FF2B5EF4-FFF2-40B4-BE49-F238E27FC236}">
                <a16:creationId xmlns:a16="http://schemas.microsoft.com/office/drawing/2014/main" id="{E800036A-3DE1-15B3-32A6-9681520266E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6176711" y="6752074"/>
            <a:ext cx="1100808" cy="1100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" name="sergey.jpg" descr="sergey.jpg">
            <a:extLst>
              <a:ext uri="{FF2B5EF4-FFF2-40B4-BE49-F238E27FC236}">
                <a16:creationId xmlns:a16="http://schemas.microsoft.com/office/drawing/2014/main" id="{60C2A4EA-F315-18D5-630B-65DB1E5F3456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7471822" y="6752074"/>
            <a:ext cx="1100807" cy="1100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" name="tobias.jpg" descr="tobias.jpg">
            <a:extLst>
              <a:ext uri="{FF2B5EF4-FFF2-40B4-BE49-F238E27FC236}">
                <a16:creationId xmlns:a16="http://schemas.microsoft.com/office/drawing/2014/main" id="{C997C5A1-3322-58C4-601E-CE5D2E084055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18766933" y="6752074"/>
            <a:ext cx="1100808" cy="1100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" name="rasmus.jpg" descr="rasmus.jpg">
            <a:extLst>
              <a:ext uri="{FF2B5EF4-FFF2-40B4-BE49-F238E27FC236}">
                <a16:creationId xmlns:a16="http://schemas.microsoft.com/office/drawing/2014/main" id="{7B7E36D8-E528-C499-25EA-00FBB81CD77F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17471822" y="8030966"/>
            <a:ext cx="1100807" cy="110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am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      Team</a:t>
            </a:r>
          </a:p>
        </p:txBody>
      </p:sp>
      <p:pic>
        <p:nvPicPr>
          <p:cNvPr id="32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325" name="Group"/>
          <p:cNvGrpSpPr/>
          <p:nvPr/>
        </p:nvGrpSpPr>
        <p:grpSpPr>
          <a:xfrm>
            <a:off x="15366703" y="4609812"/>
            <a:ext cx="5311045" cy="7309405"/>
            <a:chOff x="0" y="0"/>
            <a:chExt cx="5311044" cy="7309403"/>
          </a:xfrm>
        </p:grpSpPr>
        <p:sp>
          <p:nvSpPr>
            <p:cNvPr id="323" name="Circle"/>
            <p:cNvSpPr/>
            <p:nvPr/>
          </p:nvSpPr>
          <p:spPr>
            <a:xfrm>
              <a:off x="0" y="0"/>
              <a:ext cx="5311045" cy="53110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4" name="Community"/>
            <p:cNvSpPr/>
            <p:nvPr/>
          </p:nvSpPr>
          <p:spPr>
            <a:xfrm>
              <a:off x="2655521" y="603940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defRPr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8000"/>
              </a:pPr>
              <a:r>
                <a:rPr sz="4000">
                  <a:latin typeface="Helvetica Neue"/>
                </a:rPr>
                <a:t>Community</a:t>
              </a:r>
              <a:endParaRPr lang="en-US" sz="4000">
                <a:latin typeface="Helvetica Neue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729256" y="4634900"/>
            <a:ext cx="5311046" cy="6286746"/>
            <a:chOff x="0" y="0"/>
            <a:chExt cx="5311045" cy="6286744"/>
          </a:xfrm>
        </p:grpSpPr>
        <p:sp>
          <p:nvSpPr>
            <p:cNvPr id="326" name="Circle"/>
            <p:cNvSpPr/>
            <p:nvPr/>
          </p:nvSpPr>
          <p:spPr>
            <a:xfrm>
              <a:off x="0" y="0"/>
              <a:ext cx="5311045" cy="5311045"/>
            </a:xfrm>
            <a:prstGeom prst="ellipse">
              <a:avLst/>
            </a:prstGeom>
            <a:solidFill>
              <a:srgbClr val="6858F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7" name="Developers"/>
            <p:cNvSpPr txBox="1"/>
            <p:nvPr/>
          </p:nvSpPr>
          <p:spPr>
            <a:xfrm>
              <a:off x="1306597" y="5691709"/>
              <a:ext cx="2697852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defRPr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8000"/>
              </a:pPr>
              <a:r>
                <a:rPr sz="4000">
                  <a:latin typeface="Helvetica Neue"/>
                </a:rPr>
                <a:t>Developers</a:t>
              </a:r>
              <a:endParaRPr lang="en-US" sz="4000">
                <a:latin typeface="Helvetica Neue"/>
              </a:endParaRPr>
            </a:p>
          </p:txBody>
        </p:sp>
        <p:grpSp>
          <p:nvGrpSpPr>
            <p:cNvPr id="334" name="Group"/>
            <p:cNvGrpSpPr/>
            <p:nvPr/>
          </p:nvGrpSpPr>
          <p:grpSpPr>
            <a:xfrm>
              <a:off x="809930" y="1407920"/>
              <a:ext cx="3690913" cy="2519399"/>
              <a:chOff x="-78" y="0"/>
              <a:chExt cx="3690911" cy="2519397"/>
            </a:xfrm>
          </p:grpSpPr>
          <p:pic>
            <p:nvPicPr>
              <p:cNvPr id="328" name="george.jpg" descr="george.jpg"/>
              <p:cNvPicPr>
                <a:picLocks noChangeAspect="1"/>
              </p:cNvPicPr>
              <p:nvPr/>
            </p:nvPicPr>
            <p:blipFill>
              <a:blip r:embed="rId3"/>
              <a:srcRect l="295" r="18152" b="18453"/>
              <a:stretch>
                <a:fillRect/>
              </a:stretch>
            </p:blipFill>
            <p:spPr>
              <a:xfrm>
                <a:off x="-79" y="0"/>
                <a:ext cx="1100692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9" name="arnaud.jpg" descr="arnaud.jpg"/>
              <p:cNvPicPr>
                <a:picLocks noChangeAspect="1"/>
              </p:cNvPicPr>
              <p:nvPr/>
            </p:nvPicPr>
            <p:blipFill>
              <a:blip r:embed="rId4"/>
              <a:srcRect l="9247" t="6240" r="9199" b="12213"/>
              <a:stretch>
                <a:fillRect/>
              </a:stretch>
            </p:blipFill>
            <p:spPr>
              <a:xfrm>
                <a:off x="1295032" y="0"/>
                <a:ext cx="1100692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0" name="derick.jpg" descr="derick.jpg"/>
              <p:cNvPicPr>
                <a:picLocks noChangeAspect="1"/>
              </p:cNvPicPr>
              <p:nvPr/>
            </p:nvPicPr>
            <p:blipFill>
              <a:blip r:embed="rId5"/>
              <a:srcRect l="5157" t="18438" r="13290"/>
              <a:stretch>
                <a:fillRect/>
              </a:stretch>
            </p:blipFill>
            <p:spPr>
              <a:xfrm>
                <a:off x="-79" y="1418591"/>
                <a:ext cx="1100692" cy="1100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43" y="0"/>
                    </a:moveTo>
                    <a:cubicBezTo>
                      <a:pt x="7324" y="0"/>
                      <a:pt x="4803" y="1053"/>
                      <a:pt x="2882" y="3161"/>
                    </a:cubicBezTo>
                    <a:cubicBezTo>
                      <a:pt x="-961" y="7379"/>
                      <a:pt x="-961" y="14214"/>
                      <a:pt x="2882" y="18431"/>
                    </a:cubicBezTo>
                    <a:cubicBezTo>
                      <a:pt x="4803" y="20539"/>
                      <a:pt x="7324" y="21600"/>
                      <a:pt x="9843" y="21600"/>
                    </a:cubicBezTo>
                    <a:cubicBezTo>
                      <a:pt x="12361" y="21600"/>
                      <a:pt x="14875" y="20539"/>
                      <a:pt x="16796" y="18431"/>
                    </a:cubicBezTo>
                    <a:cubicBezTo>
                      <a:pt x="20639" y="14214"/>
                      <a:pt x="20639" y="7379"/>
                      <a:pt x="16796" y="3161"/>
                    </a:cubicBezTo>
                    <a:cubicBezTo>
                      <a:pt x="14875" y="1053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1" name="ilija.jpg" descr="ilija.jpg"/>
              <p:cNvPicPr>
                <a:picLocks noChangeAspect="1"/>
              </p:cNvPicPr>
              <p:nvPr/>
            </p:nvPicPr>
            <p:blipFill>
              <a:blip r:embed="rId6"/>
              <a:srcRect l="8295" t="10913" r="10151" b="7539"/>
              <a:stretch>
                <a:fillRect/>
              </a:stretch>
            </p:blipFill>
            <p:spPr>
              <a:xfrm>
                <a:off x="1295032" y="1418591"/>
                <a:ext cx="1100691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2" name="mate.jpg" descr="mate.jpg"/>
              <p:cNvPicPr>
                <a:picLocks noChangeAspect="1"/>
              </p:cNvPicPr>
              <p:nvPr/>
            </p:nvPicPr>
            <p:blipFill>
              <a:blip r:embed="rId7"/>
              <a:srcRect l="9115" r="9332" b="18453"/>
              <a:stretch>
                <a:fillRect/>
              </a:stretch>
            </p:blipFill>
            <p:spPr>
              <a:xfrm>
                <a:off x="2590143" y="0"/>
                <a:ext cx="1100691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3" name="jakub.jpg" descr="jakub.jpg"/>
              <p:cNvPicPr>
                <a:picLocks noChangeAspect="1"/>
              </p:cNvPicPr>
              <p:nvPr/>
            </p:nvPicPr>
            <p:blipFill>
              <a:blip r:embed="rId8"/>
              <a:srcRect l="10606" t="7982" r="7841" b="10470"/>
              <a:stretch>
                <a:fillRect/>
              </a:stretch>
            </p:blipFill>
            <p:spPr>
              <a:xfrm>
                <a:off x="2590142" y="1418591"/>
                <a:ext cx="1100692" cy="110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4" extrusionOk="0">
                    <a:moveTo>
                      <a:pt x="9843" y="0"/>
                    </a:moveTo>
                    <a:cubicBezTo>
                      <a:pt x="7324" y="0"/>
                      <a:pt x="4803" y="1004"/>
                      <a:pt x="2882" y="3015"/>
                    </a:cubicBezTo>
                    <a:cubicBezTo>
                      <a:pt x="-961" y="7037"/>
                      <a:pt x="-961" y="13556"/>
                      <a:pt x="2882" y="17578"/>
                    </a:cubicBezTo>
                    <a:cubicBezTo>
                      <a:pt x="6725" y="21600"/>
                      <a:pt x="12953" y="21600"/>
                      <a:pt x="16796" y="17578"/>
                    </a:cubicBezTo>
                    <a:cubicBezTo>
                      <a:pt x="20639" y="13556"/>
                      <a:pt x="20639" y="7037"/>
                      <a:pt x="16796" y="3015"/>
                    </a:cubicBezTo>
                    <a:cubicBezTo>
                      <a:pt x="14875" y="1004"/>
                      <a:pt x="12361" y="0"/>
                      <a:pt x="984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36" name="Circle"/>
          <p:cNvSpPr/>
          <p:nvPr/>
        </p:nvSpPr>
        <p:spPr>
          <a:xfrm>
            <a:off x="9544235" y="4634900"/>
            <a:ext cx="5311045" cy="531104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7" name="Board"/>
          <p:cNvSpPr txBox="1"/>
          <p:nvPr/>
        </p:nvSpPr>
        <p:spPr>
          <a:xfrm>
            <a:off x="11463978" y="10326610"/>
            <a:ext cx="147155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8000"/>
            </a:pPr>
            <a:r>
              <a:rPr sz="4000">
                <a:latin typeface="Helvetica Neue"/>
              </a:rPr>
              <a:t>Board</a:t>
            </a:r>
            <a:endParaRPr lang="en-US" sz="4000">
              <a:latin typeface="Helvetica Neue"/>
            </a:endParaRPr>
          </a:p>
        </p:txBody>
      </p:sp>
      <p:pic>
        <p:nvPicPr>
          <p:cNvPr id="338" name="joe.jpg" descr="joe.jpg"/>
          <p:cNvPicPr>
            <a:picLocks noChangeAspect="1"/>
          </p:cNvPicPr>
          <p:nvPr/>
        </p:nvPicPr>
        <p:blipFill>
          <a:blip r:embed="rId9"/>
          <a:srcRect l="21933" t="12770" r="11764" b="20914"/>
          <a:stretch>
            <a:fillRect/>
          </a:stretch>
        </p:blipFill>
        <p:spPr>
          <a:xfrm>
            <a:off x="11675854" y="5468681"/>
            <a:ext cx="1055297" cy="105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9"/>
                  <a:pt x="2882" y="3020"/>
                </a:cubicBezTo>
                <a:cubicBezTo>
                  <a:pt x="-961" y="7042"/>
                  <a:pt x="-961" y="13557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7"/>
                  <a:pt x="20639" y="7042"/>
                  <a:pt x="16796" y="3020"/>
                </a:cubicBezTo>
                <a:cubicBezTo>
                  <a:pt x="14874" y="1009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39" name="sebastian.jpg" descr="sebastian.jpg"/>
          <p:cNvPicPr>
            <a:picLocks noChangeAspect="1"/>
          </p:cNvPicPr>
          <p:nvPr/>
        </p:nvPicPr>
        <p:blipFill>
          <a:blip r:embed="rId10"/>
          <a:srcRect l="422" t="403" r="411" b="411"/>
          <a:stretch>
            <a:fillRect/>
          </a:stretch>
        </p:blipFill>
        <p:spPr>
          <a:xfrm>
            <a:off x="10495273" y="6774731"/>
            <a:ext cx="1055297" cy="105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9"/>
                  <a:pt x="2882" y="3020"/>
                </a:cubicBezTo>
                <a:cubicBezTo>
                  <a:pt x="-961" y="7042"/>
                  <a:pt x="-961" y="13557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7"/>
                  <a:pt x="20639" y="7042"/>
                  <a:pt x="16796" y="3020"/>
                </a:cubicBezTo>
                <a:cubicBezTo>
                  <a:pt x="14874" y="1009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0" name="roman.jpg" descr="roman.jpg"/>
          <p:cNvPicPr>
            <a:picLocks noChangeAspect="1"/>
          </p:cNvPicPr>
          <p:nvPr/>
        </p:nvPicPr>
        <p:blipFill>
          <a:blip r:embed="rId11"/>
          <a:srcRect l="3806" t="6642" r="9500" b="6648"/>
          <a:stretch>
            <a:fillRect/>
          </a:stretch>
        </p:blipFill>
        <p:spPr>
          <a:xfrm>
            <a:off x="10495273" y="5468681"/>
            <a:ext cx="1055297" cy="105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9"/>
                  <a:pt x="2882" y="3020"/>
                </a:cubicBezTo>
                <a:cubicBezTo>
                  <a:pt x="-961" y="7042"/>
                  <a:pt x="-961" y="13557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7"/>
                  <a:pt x="20639" y="7042"/>
                  <a:pt x="16796" y="3020"/>
                </a:cubicBezTo>
                <a:cubicBezTo>
                  <a:pt x="14874" y="1009"/>
                  <a:pt x="12358" y="0"/>
                  <a:pt x="9839" y="0"/>
                </a:cubicBezTo>
                <a:close/>
              </a:path>
            </a:pathLst>
          </a:custGeom>
          <a:ln w="152400">
            <a:solidFill>
              <a:srgbClr val="FF2C6F"/>
            </a:solidFill>
            <a:miter lim="400000"/>
          </a:ln>
        </p:spPr>
      </p:pic>
      <p:pic>
        <p:nvPicPr>
          <p:cNvPr id="341" name="sara.jpg" descr="sara.jpg"/>
          <p:cNvPicPr>
            <a:picLocks noChangeAspect="1"/>
          </p:cNvPicPr>
          <p:nvPr/>
        </p:nvPicPr>
        <p:blipFill>
          <a:blip r:embed="rId12"/>
          <a:srcRect l="16364" t="31830" r="15483"/>
          <a:stretch>
            <a:fillRect/>
          </a:stretch>
        </p:blipFill>
        <p:spPr>
          <a:xfrm>
            <a:off x="12856434" y="5468681"/>
            <a:ext cx="1055298" cy="1055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extrusionOk="0">
                <a:moveTo>
                  <a:pt x="9839" y="0"/>
                </a:moveTo>
                <a:cubicBezTo>
                  <a:pt x="7320" y="0"/>
                  <a:pt x="4804" y="1058"/>
                  <a:pt x="2882" y="3167"/>
                </a:cubicBezTo>
                <a:cubicBezTo>
                  <a:pt x="-961" y="7384"/>
                  <a:pt x="-961" y="14216"/>
                  <a:pt x="2882" y="18433"/>
                </a:cubicBezTo>
                <a:cubicBezTo>
                  <a:pt x="4804" y="20542"/>
                  <a:pt x="7320" y="21600"/>
                  <a:pt x="9839" y="21600"/>
                </a:cubicBezTo>
                <a:cubicBezTo>
                  <a:pt x="12358" y="21600"/>
                  <a:pt x="14874" y="20542"/>
                  <a:pt x="16796" y="18433"/>
                </a:cubicBezTo>
                <a:cubicBezTo>
                  <a:pt x="20639" y="14216"/>
                  <a:pt x="20639" y="7384"/>
                  <a:pt x="16796" y="3167"/>
                </a:cubicBezTo>
                <a:cubicBezTo>
                  <a:pt x="14874" y="1058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2" name="josepha.jpg" descr="josepha.jpg"/>
          <p:cNvPicPr>
            <a:picLocks noChangeAspect="1"/>
          </p:cNvPicPr>
          <p:nvPr/>
        </p:nvPicPr>
        <p:blipFill>
          <a:blip r:embed="rId13"/>
          <a:srcRect l="715" t="848" r="7" b="5"/>
          <a:stretch>
            <a:fillRect/>
          </a:stretch>
        </p:blipFill>
        <p:spPr>
          <a:xfrm>
            <a:off x="11675854" y="6774731"/>
            <a:ext cx="1047952" cy="1046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8" h="21600" extrusionOk="0">
                <a:moveTo>
                  <a:pt x="10366" y="0"/>
                </a:moveTo>
                <a:cubicBezTo>
                  <a:pt x="7713" y="0"/>
                  <a:pt x="5062" y="1068"/>
                  <a:pt x="3037" y="3195"/>
                </a:cubicBezTo>
                <a:cubicBezTo>
                  <a:pt x="-1012" y="7449"/>
                  <a:pt x="-1012" y="14340"/>
                  <a:pt x="3037" y="18594"/>
                </a:cubicBezTo>
                <a:cubicBezTo>
                  <a:pt x="4596" y="20231"/>
                  <a:pt x="6525" y="21223"/>
                  <a:pt x="8542" y="21600"/>
                </a:cubicBezTo>
                <a:lnTo>
                  <a:pt x="12191" y="21600"/>
                </a:lnTo>
                <a:cubicBezTo>
                  <a:pt x="14208" y="21223"/>
                  <a:pt x="16137" y="20231"/>
                  <a:pt x="17695" y="18594"/>
                </a:cubicBezTo>
                <a:cubicBezTo>
                  <a:pt x="19335" y="16871"/>
                  <a:pt x="20276" y="14714"/>
                  <a:pt x="20588" y="12475"/>
                </a:cubicBezTo>
                <a:lnTo>
                  <a:pt x="20588" y="9313"/>
                </a:lnTo>
                <a:cubicBezTo>
                  <a:pt x="20276" y="7074"/>
                  <a:pt x="19335" y="4917"/>
                  <a:pt x="17695" y="3195"/>
                </a:cubicBezTo>
                <a:cubicBezTo>
                  <a:pt x="15671" y="1068"/>
                  <a:pt x="13020" y="0"/>
                  <a:pt x="10366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3" name="benjamin.jpg" descr="benjamin.jpg"/>
          <p:cNvPicPr>
            <a:picLocks noChangeAspect="1"/>
          </p:cNvPicPr>
          <p:nvPr/>
        </p:nvPicPr>
        <p:blipFill>
          <a:blip r:embed="rId14"/>
          <a:srcRect l="2672" t="2654" r="2662" b="2662"/>
          <a:stretch>
            <a:fillRect/>
          </a:stretch>
        </p:blipFill>
        <p:spPr>
          <a:xfrm>
            <a:off x="12856434" y="6774731"/>
            <a:ext cx="1055298" cy="105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9"/>
                  <a:pt x="2882" y="3020"/>
                </a:cubicBezTo>
                <a:cubicBezTo>
                  <a:pt x="-961" y="7042"/>
                  <a:pt x="-961" y="13557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7"/>
                  <a:pt x="20639" y="7042"/>
                  <a:pt x="16796" y="3020"/>
                </a:cubicBezTo>
                <a:cubicBezTo>
                  <a:pt x="14874" y="1009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4" name="nils.jpg" descr="nils.jpg"/>
          <p:cNvPicPr>
            <a:picLocks noChangeAspect="1"/>
          </p:cNvPicPr>
          <p:nvPr/>
        </p:nvPicPr>
        <p:blipFill>
          <a:blip r:embed="rId15"/>
          <a:srcRect t="733" b="8"/>
          <a:stretch>
            <a:fillRect/>
          </a:stretch>
        </p:blipFill>
        <p:spPr>
          <a:xfrm>
            <a:off x="10487698" y="8080781"/>
            <a:ext cx="1055578" cy="1047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6" y="1066"/>
                  <a:pt x="3167" y="3191"/>
                </a:cubicBezTo>
                <a:cubicBezTo>
                  <a:pt x="1058" y="5315"/>
                  <a:pt x="0" y="8097"/>
                  <a:pt x="0" y="10882"/>
                </a:cubicBezTo>
                <a:cubicBezTo>
                  <a:pt x="0" y="13666"/>
                  <a:pt x="1058" y="16448"/>
                  <a:pt x="3167" y="18573"/>
                </a:cubicBezTo>
                <a:cubicBezTo>
                  <a:pt x="4854" y="20273"/>
                  <a:pt x="6961" y="21260"/>
                  <a:pt x="9152" y="21600"/>
                </a:cubicBezTo>
                <a:lnTo>
                  <a:pt x="12448" y="21600"/>
                </a:lnTo>
                <a:cubicBezTo>
                  <a:pt x="14639" y="21260"/>
                  <a:pt x="16746" y="20273"/>
                  <a:pt x="18433" y="18573"/>
                </a:cubicBezTo>
                <a:cubicBezTo>
                  <a:pt x="20542" y="16448"/>
                  <a:pt x="21600" y="13666"/>
                  <a:pt x="21600" y="10882"/>
                </a:cubicBezTo>
                <a:cubicBezTo>
                  <a:pt x="21600" y="8097"/>
                  <a:pt x="20542" y="5315"/>
                  <a:pt x="18433" y="3191"/>
                </a:cubicBezTo>
                <a:cubicBezTo>
                  <a:pt x="16324" y="1066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5" name="nicolas.jpg" descr="nicolas.jpg"/>
          <p:cNvPicPr>
            <a:picLocks noChangeAspect="1"/>
          </p:cNvPicPr>
          <p:nvPr/>
        </p:nvPicPr>
        <p:blipFill>
          <a:blip r:embed="rId16"/>
          <a:srcRect l="964" t="947" r="954" b="954"/>
          <a:stretch>
            <a:fillRect/>
          </a:stretch>
        </p:blipFill>
        <p:spPr>
          <a:xfrm>
            <a:off x="11675853" y="8080781"/>
            <a:ext cx="1055298" cy="105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9"/>
                  <a:pt x="2882" y="3020"/>
                </a:cubicBezTo>
                <a:cubicBezTo>
                  <a:pt x="-961" y="7042"/>
                  <a:pt x="-961" y="13557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7"/>
                  <a:pt x="20639" y="7042"/>
                  <a:pt x="16796" y="3020"/>
                </a:cubicBezTo>
                <a:cubicBezTo>
                  <a:pt x="14874" y="1009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6" name="matthew.jpg" descr="matthew.jpg"/>
          <p:cNvPicPr>
            <a:picLocks noChangeAspect="1"/>
          </p:cNvPicPr>
          <p:nvPr/>
        </p:nvPicPr>
        <p:blipFill>
          <a:blip r:embed="rId17"/>
          <a:srcRect l="5" r="604"/>
          <a:stretch>
            <a:fillRect/>
          </a:stretch>
        </p:blipFill>
        <p:spPr>
          <a:xfrm>
            <a:off x="12862588" y="8080781"/>
            <a:ext cx="1049143" cy="1055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9" h="21600" extrusionOk="0">
                <a:moveTo>
                  <a:pt x="10234" y="0"/>
                </a:moveTo>
                <a:cubicBezTo>
                  <a:pt x="7583" y="0"/>
                  <a:pt x="4935" y="1058"/>
                  <a:pt x="2913" y="3167"/>
                </a:cubicBezTo>
                <a:cubicBezTo>
                  <a:pt x="1227" y="4925"/>
                  <a:pt x="280" y="7139"/>
                  <a:pt x="0" y="9428"/>
                </a:cubicBezTo>
                <a:lnTo>
                  <a:pt x="0" y="12172"/>
                </a:lnTo>
                <a:cubicBezTo>
                  <a:pt x="280" y="14461"/>
                  <a:pt x="1227" y="16675"/>
                  <a:pt x="2913" y="18433"/>
                </a:cubicBezTo>
                <a:cubicBezTo>
                  <a:pt x="4935" y="20542"/>
                  <a:pt x="7583" y="21600"/>
                  <a:pt x="10234" y="21600"/>
                </a:cubicBezTo>
                <a:cubicBezTo>
                  <a:pt x="12885" y="21600"/>
                  <a:pt x="15533" y="20542"/>
                  <a:pt x="17555" y="18433"/>
                </a:cubicBezTo>
                <a:cubicBezTo>
                  <a:pt x="21600" y="14216"/>
                  <a:pt x="21600" y="7384"/>
                  <a:pt x="17555" y="3167"/>
                </a:cubicBezTo>
                <a:cubicBezTo>
                  <a:pt x="15533" y="1058"/>
                  <a:pt x="12885" y="0"/>
                  <a:pt x="10234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47" name="Paid by JetBrains"/>
          <p:cNvSpPr txBox="1"/>
          <p:nvPr/>
        </p:nvSpPr>
        <p:spPr>
          <a:xfrm>
            <a:off x="12075255" y="3077203"/>
            <a:ext cx="460229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Paid by JetBrains</a:t>
            </a:r>
          </a:p>
        </p:txBody>
      </p:sp>
      <p:sp>
        <p:nvSpPr>
          <p:cNvPr id="348" name="Paid by the Foundation"/>
          <p:cNvSpPr txBox="1"/>
          <p:nvPr/>
        </p:nvSpPr>
        <p:spPr>
          <a:xfrm>
            <a:off x="5152136" y="2653457"/>
            <a:ext cx="6053329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Paid by the Foundation</a:t>
            </a:r>
          </a:p>
        </p:txBody>
      </p:sp>
      <p:sp>
        <p:nvSpPr>
          <p:cNvPr id="358" name="Connection Line"/>
          <p:cNvSpPr/>
          <p:nvPr/>
        </p:nvSpPr>
        <p:spPr>
          <a:xfrm>
            <a:off x="7238107" y="3424874"/>
            <a:ext cx="716982" cy="1350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3322" y="7705"/>
                  <a:pt x="6122" y="14905"/>
                  <a:pt x="0" y="21600"/>
                </a:cubicBezTo>
              </a:path>
            </a:pathLst>
          </a:custGeom>
          <a:ln w="152400">
            <a:solidFill>
              <a:srgbClr val="6858F6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59" name="Connection Line"/>
          <p:cNvSpPr/>
          <p:nvPr/>
        </p:nvSpPr>
        <p:spPr>
          <a:xfrm>
            <a:off x="11335155" y="3848602"/>
            <a:ext cx="2261415" cy="1631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1219" y="7533"/>
                  <a:pt x="4019" y="14733"/>
                  <a:pt x="0" y="21600"/>
                </a:cubicBezTo>
              </a:path>
            </a:pathLst>
          </a:custGeom>
          <a:ln w="152400">
            <a:solidFill>
              <a:srgbClr val="FF2C6F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351" name="ayesh.jpg" descr="ayesh.jp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176711" y="6752074"/>
            <a:ext cx="1100808" cy="1100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52" name="dmitry.jpg" descr="dmitry.jp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7471822" y="5473183"/>
            <a:ext cx="1100807" cy="110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52400">
            <a:solidFill>
              <a:schemeClr val="accent3"/>
            </a:solidFill>
            <a:miter lim="400000"/>
          </a:ln>
        </p:spPr>
      </p:pic>
      <p:pic>
        <p:nvPicPr>
          <p:cNvPr id="353" name="sergey.jpg" descr="sergey.jp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7471822" y="6752074"/>
            <a:ext cx="1100807" cy="1100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54" name="tobias.jpg" descr="tobias.jpg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18766933" y="6752074"/>
            <a:ext cx="1100808" cy="1100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55" name="rasmus.jpg" descr="rasmus.jpg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17471822" y="8030966"/>
            <a:ext cx="1100807" cy="110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0" y="1053"/>
                  <a:pt x="3161" y="3161"/>
                </a:cubicBezTo>
                <a:cubicBezTo>
                  <a:pt x="1053" y="5270"/>
                  <a:pt x="0" y="8036"/>
                  <a:pt x="0" y="10800"/>
                </a:cubicBezTo>
                <a:cubicBezTo>
                  <a:pt x="0" y="13564"/>
                  <a:pt x="1053" y="16322"/>
                  <a:pt x="3161" y="18431"/>
                </a:cubicBezTo>
                <a:cubicBezTo>
                  <a:pt x="5270" y="20539"/>
                  <a:pt x="8036" y="21600"/>
                  <a:pt x="10800" y="21600"/>
                </a:cubicBezTo>
                <a:cubicBezTo>
                  <a:pt x="13564" y="21600"/>
                  <a:pt x="16322" y="20539"/>
                  <a:pt x="18431" y="18431"/>
                </a:cubicBezTo>
                <a:cubicBezTo>
                  <a:pt x="20539" y="16322"/>
                  <a:pt x="21600" y="13564"/>
                  <a:pt x="21600" y="10800"/>
                </a:cubicBezTo>
                <a:cubicBezTo>
                  <a:pt x="21600" y="8036"/>
                  <a:pt x="20539" y="5270"/>
                  <a:pt x="18431" y="3161"/>
                </a:cubicBezTo>
                <a:cubicBezTo>
                  <a:pt x="16322" y="1053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56" name="Paid by Zend"/>
          <p:cNvSpPr txBox="1"/>
          <p:nvPr/>
        </p:nvSpPr>
        <p:spPr>
          <a:xfrm>
            <a:off x="17547335" y="3470788"/>
            <a:ext cx="351244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Paid by Zend</a:t>
            </a:r>
          </a:p>
        </p:txBody>
      </p:sp>
      <p:sp>
        <p:nvSpPr>
          <p:cNvPr id="360" name="Connection Line"/>
          <p:cNvSpPr/>
          <p:nvPr/>
        </p:nvSpPr>
        <p:spPr>
          <a:xfrm>
            <a:off x="17465066" y="3858138"/>
            <a:ext cx="172067" cy="1670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58" h="21600" extrusionOk="0">
                <a:moveTo>
                  <a:pt x="3456" y="0"/>
                </a:moveTo>
                <a:cubicBezTo>
                  <a:pt x="-4042" y="9357"/>
                  <a:pt x="659" y="16557"/>
                  <a:pt x="17558" y="21600"/>
                </a:cubicBezTo>
              </a:path>
            </a:pathLst>
          </a:custGeom>
          <a:ln w="152400">
            <a:solidFill>
              <a:schemeClr val="accent3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anguage Impact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>
                <a:latin typeface="Helvetica Neue"/>
              </a:rPr>
              <a:t>        </a:t>
            </a:r>
            <a:r>
              <a:rPr>
                <a:latin typeface="Helvetica Neue"/>
              </a:rPr>
              <a:t> Language Impact</a:t>
            </a:r>
            <a:endParaRPr lang="en-US">
              <a:latin typeface="Helvetica Neue"/>
            </a:endParaRPr>
          </a:p>
        </p:txBody>
      </p:sp>
      <p:pic>
        <p:nvPicPr>
          <p:cNvPr id="36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aphicFrame>
        <p:nvGraphicFramePr>
          <p:cNvPr id="365" name="2D Pie Chart"/>
          <p:cNvGraphicFramePr/>
          <p:nvPr>
            <p:extLst>
              <p:ext uri="{D42A27DB-BD31-4B8C-83A1-F6EECF244321}">
                <p14:modId xmlns:p14="http://schemas.microsoft.com/office/powerpoint/2010/main" val="2247978057"/>
              </p:ext>
            </p:extLst>
          </p:nvPr>
        </p:nvGraphicFramePr>
        <p:xfrm>
          <a:off x="7607582" y="2907206"/>
          <a:ext cx="9786834" cy="8931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6" name="Other…"/>
          <p:cNvSpPr txBox="1"/>
          <p:nvPr/>
        </p:nvSpPr>
        <p:spPr>
          <a:xfrm>
            <a:off x="8006078" y="5713187"/>
            <a:ext cx="5540298" cy="32873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defRPr sz="5100" b="1"/>
            </a:pPr>
            <a:r>
              <a:t>Other </a:t>
            </a:r>
          </a:p>
          <a:p>
            <a:pPr algn="l">
              <a:defRPr sz="5100" b="1"/>
            </a:pPr>
            <a:r>
              <a:t>contributors</a:t>
            </a:r>
          </a:p>
        </p:txBody>
      </p:sp>
      <p:sp>
        <p:nvSpPr>
          <p:cNvPr id="367" name="The PHP Foundation"/>
          <p:cNvSpPr txBox="1"/>
          <p:nvPr/>
        </p:nvSpPr>
        <p:spPr>
          <a:xfrm>
            <a:off x="12715983" y="4351071"/>
            <a:ext cx="4910526" cy="1779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l">
              <a:defRPr sz="5500" b="1"/>
            </a:lvl1pPr>
          </a:lstStyle>
          <a:p>
            <a:r>
              <a:t>The PHP Foundation</a:t>
            </a:r>
          </a:p>
        </p:txBody>
      </p:sp>
      <p:sp>
        <p:nvSpPr>
          <p:cNvPr id="369" name="Share of commits in PHP repository"/>
          <p:cNvSpPr txBox="1"/>
          <p:nvPr/>
        </p:nvSpPr>
        <p:spPr>
          <a:xfrm>
            <a:off x="7837443" y="12097257"/>
            <a:ext cx="9587035" cy="709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lnSpc>
                <a:spcPct val="80000"/>
              </a:lnSpc>
              <a:defRPr sz="4000" b="1"/>
            </a:lvl1pPr>
          </a:lstStyle>
          <a:p>
            <a:pPr>
              <a:defRPr sz="8000"/>
            </a:pPr>
            <a:r>
              <a:rPr sz="4000"/>
              <a:t>Share of commits in PHP repository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Language Impact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      Language Impact</a:t>
            </a:r>
          </a:p>
        </p:txBody>
      </p:sp>
      <p:pic>
        <p:nvPicPr>
          <p:cNvPr id="37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375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06" y="2707917"/>
            <a:ext cx="16044588" cy="11075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What have the devs been working on?"/>
          <p:cNvSpPr txBox="1">
            <a:spLocks noGrp="1"/>
          </p:cNvSpPr>
          <p:nvPr>
            <p:ph type="title" idx="4294967295"/>
          </p:nvPr>
        </p:nvSpPr>
        <p:spPr>
          <a:xfrm>
            <a:off x="1430472" y="6000370"/>
            <a:ext cx="21523056" cy="171525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latin typeface="Helvetica Neue"/>
              </a:rPr>
              <a:t>        </a:t>
            </a:r>
            <a:r>
              <a:rPr dirty="0">
                <a:latin typeface="Helvetica Neue"/>
              </a:rPr>
              <a:t> What </a:t>
            </a:r>
            <a:r>
              <a:rPr lang="en-US" dirty="0">
                <a:latin typeface="Helvetica Neue"/>
              </a:rPr>
              <a:t>are </a:t>
            </a:r>
            <a:r>
              <a:rPr dirty="0">
                <a:latin typeface="Helvetica Neue"/>
              </a:rPr>
              <a:t>the </a:t>
            </a:r>
            <a:r>
              <a:rPr dirty="0" err="1">
                <a:latin typeface="Helvetica Neue"/>
              </a:rPr>
              <a:t>devs</a:t>
            </a:r>
            <a:r>
              <a:rPr dirty="0">
                <a:latin typeface="Helvetica Neue"/>
              </a:rPr>
              <a:t> working on?</a:t>
            </a:r>
            <a:endParaRPr lang="en-US" dirty="0">
              <a:latin typeface="Helvetica Neue"/>
            </a:endParaRPr>
          </a:p>
        </p:txBody>
      </p:sp>
      <p:sp>
        <p:nvSpPr>
          <p:cNvPr id="37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79" name="(Our) Highlights only"/>
          <p:cNvSpPr txBox="1"/>
          <p:nvPr/>
        </p:nvSpPr>
        <p:spPr>
          <a:xfrm>
            <a:off x="7582210" y="8304661"/>
            <a:ext cx="9219580" cy="86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100" b="1" spc="-142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6100" spc="-122" dirty="0">
                <a:latin typeface="Helvetica Neue"/>
              </a:rPr>
              <a:t>(Fancy things only)</a:t>
            </a:r>
            <a:endParaRPr lang="en-US" dirty="0"/>
          </a:p>
          <a:p>
            <a:pPr>
              <a:lnSpc>
                <a:spcPct val="80000"/>
              </a:lnSpc>
              <a:defRPr sz="7100" b="1" spc="-142">
                <a:latin typeface="Helvetica"/>
                <a:ea typeface="Helvetica"/>
                <a:cs typeface="Helvetica"/>
                <a:sym typeface="Helvetica"/>
              </a:defRPr>
            </a:pPr>
            <a:endParaRPr sz="100" b="0" spc="-2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382" name="pasted-image.png" descr="pasted-image.png"/>
          <p:cNvPicPr>
            <a:picLocks noChangeAspect="1"/>
          </p:cNvPicPr>
          <p:nvPr/>
        </p:nvPicPr>
        <p:blipFill>
          <a:blip r:embed="rId2"/>
          <a:srcRect l="552" t="551" r="548" b="548"/>
          <a:stretch>
            <a:fillRect/>
          </a:stretch>
        </p:blipFill>
        <p:spPr>
          <a:xfrm>
            <a:off x="4168416" y="4022612"/>
            <a:ext cx="4972768" cy="4972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83" name="Gina Peter Banyard"/>
          <p:cNvSpPr txBox="1"/>
          <p:nvPr/>
        </p:nvSpPr>
        <p:spPr>
          <a:xfrm>
            <a:off x="3938879" y="9291356"/>
            <a:ext cx="543184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Gina Peter Banyard</a:t>
            </a:r>
          </a:p>
        </p:txBody>
      </p:sp>
      <p:sp>
        <p:nvSpPr>
          <p:cNvPr id="384" name="Type System RFCs…"/>
          <p:cNvSpPr txBox="1"/>
          <p:nvPr/>
        </p:nvSpPr>
        <p:spPr>
          <a:xfrm>
            <a:off x="12021118" y="5312834"/>
            <a:ext cx="11849966" cy="101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lnSpc>
                <a:spcPct val="150000"/>
              </a:lnSpc>
              <a:buSzPct val="123000"/>
              <a:buFont typeface="Arial"/>
              <a:buChar char="•"/>
              <a:defRPr sz="4500"/>
            </a:pPr>
            <a:r>
              <a:rPr lang="en-US" dirty="0"/>
              <a:t>New autoloading mechanism </a:t>
            </a:r>
            <a:r>
              <a:rPr lang="en-US" dirty="0">
                <a:ea typeface="+mn-lt"/>
                <a:cs typeface="+mn-lt"/>
              </a:rPr>
              <a:t>🚧</a:t>
            </a:r>
            <a:endParaRPr lang="en-US" dirty="0"/>
          </a:p>
        </p:txBody>
      </p:sp>
      <p:pic>
        <p:nvPicPr>
          <p:cNvPr id="385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388" name="ilija.jpg" descr="ilij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78" y="3844812"/>
            <a:ext cx="4972646" cy="497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97" y="0"/>
                </a:moveTo>
                <a:cubicBezTo>
                  <a:pt x="7662" y="0"/>
                  <a:pt x="5027" y="1005"/>
                  <a:pt x="3016" y="3016"/>
                </a:cubicBezTo>
                <a:cubicBezTo>
                  <a:pt x="1005" y="5027"/>
                  <a:pt x="0" y="7662"/>
                  <a:pt x="0" y="10297"/>
                </a:cubicBezTo>
                <a:cubicBezTo>
                  <a:pt x="0" y="12933"/>
                  <a:pt x="1005" y="15568"/>
                  <a:pt x="3016" y="17579"/>
                </a:cubicBezTo>
                <a:cubicBezTo>
                  <a:pt x="7037" y="21600"/>
                  <a:pt x="13558" y="21600"/>
                  <a:pt x="17579" y="17579"/>
                </a:cubicBezTo>
                <a:cubicBezTo>
                  <a:pt x="21600" y="13558"/>
                  <a:pt x="21600" y="7037"/>
                  <a:pt x="17579" y="3016"/>
                </a:cubicBezTo>
                <a:cubicBezTo>
                  <a:pt x="15568" y="1005"/>
                  <a:pt x="12933" y="0"/>
                  <a:pt x="102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89" name="Ilija Tovilo"/>
          <p:cNvSpPr txBox="1"/>
          <p:nvPr/>
        </p:nvSpPr>
        <p:spPr>
          <a:xfrm>
            <a:off x="5136134" y="9062756"/>
            <a:ext cx="273253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Ilija Tovilo</a:t>
            </a:r>
          </a:p>
        </p:txBody>
      </p:sp>
      <p:sp>
        <p:nvSpPr>
          <p:cNvPr id="390" name="RFC1867 for non-POST HTTP verbs…"/>
          <p:cNvSpPr txBox="1"/>
          <p:nvPr/>
        </p:nvSpPr>
        <p:spPr>
          <a:xfrm>
            <a:off x="12021118" y="6351580"/>
            <a:ext cx="11849966" cy="101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lnSpc>
                <a:spcPct val="150000"/>
              </a:lnSpc>
              <a:buSzPct val="123000"/>
              <a:buFont typeface="Arial"/>
              <a:buChar char="•"/>
              <a:defRPr sz="4500"/>
            </a:pPr>
            <a:r>
              <a:rPr dirty="0"/>
              <a:t>Property hooks </a:t>
            </a:r>
            <a:r>
              <a:rPr lang="en-US" dirty="0">
                <a:ea typeface="+mn-lt"/>
                <a:cs typeface="+mn-lt"/>
              </a:rPr>
              <a:t>🚧</a:t>
            </a:r>
            <a:endParaRPr dirty="0"/>
          </a:p>
        </p:txBody>
      </p:sp>
      <p:pic>
        <p:nvPicPr>
          <p:cNvPr id="391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39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ED8708-E70A-8634-003C-631FDCA74331}"/>
              </a:ext>
            </a:extLst>
          </p:cNvPr>
          <p:cNvSpPr txBox="1"/>
          <p:nvPr/>
        </p:nvSpPr>
        <p:spPr>
          <a:xfrm>
            <a:off x="2970028" y="2173275"/>
            <a:ext cx="21421059" cy="958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 dirty="0">
                <a:solidFill>
                  <a:srgbClr val="586E75"/>
                </a:solidFill>
                <a:latin typeface="Consolas"/>
              </a:rPr>
              <a:t>class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CB4B16"/>
                </a:solidFill>
                <a:latin typeface="Consolas"/>
              </a:rPr>
              <a:t>User</a:t>
            </a:r>
            <a:endParaRPr lang="en-US" sz="4400">
              <a:latin typeface="Consolas"/>
            </a:endParaRP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{</a:t>
            </a:r>
          </a:p>
          <a:p>
            <a:pPr algn="l"/>
            <a:r>
              <a:rPr lang="en-US" sz="4400" b="1" dirty="0">
                <a:solidFill>
                  <a:srgbClr val="586E75"/>
                </a:solidFill>
                <a:latin typeface="Consolas"/>
              </a:rPr>
              <a:t>    public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586E75"/>
                </a:solidFill>
                <a:latin typeface="Consolas"/>
              </a:rPr>
              <a:t>function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__construct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</a:t>
            </a:r>
          </a:p>
          <a:p>
            <a:pPr algn="l"/>
            <a:r>
              <a:rPr lang="en-US" sz="4400" b="1" dirty="0">
                <a:solidFill>
                  <a:srgbClr val="586E75"/>
                </a:solidFill>
                <a:latin typeface="Consolas"/>
              </a:rPr>
              <a:t>        private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string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first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,</a:t>
            </a:r>
          </a:p>
          <a:p>
            <a:pPr algn="l"/>
            <a:r>
              <a:rPr lang="en-US" sz="4400" b="1" dirty="0">
                <a:solidFill>
                  <a:srgbClr val="586E75"/>
                </a:solidFill>
                <a:latin typeface="Consolas"/>
              </a:rPr>
              <a:t>        private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string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last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,</a:t>
            </a: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    ) {</a:t>
            </a: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    }</a:t>
            </a:r>
          </a:p>
          <a:p>
            <a:pPr algn="l"/>
            <a:br>
              <a:rPr lang="en-US" sz="4400" dirty="0">
                <a:latin typeface="Consolas"/>
              </a:rPr>
            </a:br>
            <a:r>
              <a:rPr lang="en-US" sz="4400" b="1" dirty="0">
                <a:solidFill>
                  <a:srgbClr val="586E75"/>
                </a:solidFill>
                <a:latin typeface="Consolas"/>
              </a:rPr>
              <a:t>    public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string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 err="1">
                <a:solidFill>
                  <a:srgbClr val="268BD2"/>
                </a:solidFill>
                <a:latin typeface="Consolas"/>
              </a:rPr>
              <a:t>fullName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{</a:t>
            </a:r>
          </a:p>
          <a:p>
            <a:pPr algn="l"/>
            <a:r>
              <a:rPr lang="en-US" sz="4400" dirty="0">
                <a:solidFill>
                  <a:srgbClr val="CB4B16"/>
                </a:solidFill>
                <a:latin typeface="Consolas"/>
              </a:rPr>
              <a:t>        </a:t>
            </a:r>
            <a:r>
              <a:rPr lang="en-US" sz="4400" b="1" dirty="0">
                <a:solidFill>
                  <a:srgbClr val="CB4B16"/>
                </a:solidFill>
                <a:latin typeface="Consolas"/>
              </a:rPr>
              <a:t>get</a:t>
            </a:r>
            <a:r>
              <a:rPr lang="en-US" sz="4400" b="1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=&gt;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this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-&gt;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first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.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2AA198"/>
                </a:solidFill>
                <a:latin typeface="Consolas"/>
              </a:rPr>
              <a:t>' '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.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this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-&gt;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last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;</a:t>
            </a:r>
          </a:p>
          <a:p>
            <a:pPr algn="l"/>
            <a:r>
              <a:rPr lang="en-US" sz="4400" dirty="0">
                <a:solidFill>
                  <a:srgbClr val="268BD2"/>
                </a:solidFill>
                <a:latin typeface="Consolas"/>
              </a:rPr>
              <a:t>        </a:t>
            </a:r>
            <a:r>
              <a:rPr lang="en-US" sz="4400" b="1" dirty="0">
                <a:solidFill>
                  <a:srgbClr val="CB4B16"/>
                </a:solidFill>
                <a:latin typeface="Consolas"/>
              </a:rPr>
              <a:t>set</a:t>
            </a:r>
            <a:r>
              <a:rPr lang="en-US" sz="4400" b="1" dirty="0">
                <a:solidFill>
                  <a:srgbClr val="657B83"/>
                </a:solidFill>
                <a:latin typeface="Consolas"/>
              </a:rPr>
              <a:t>(</a:t>
            </a:r>
            <a:r>
              <a:rPr lang="en-US" sz="4400" b="1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b="1" dirty="0">
                <a:solidFill>
                  <a:srgbClr val="268BD2"/>
                </a:solidFill>
                <a:latin typeface="Consolas"/>
              </a:rPr>
              <a:t>v</a:t>
            </a:r>
            <a:r>
              <a:rPr lang="en-US" sz="4400" b="1" dirty="0">
                <a:solidFill>
                  <a:srgbClr val="657B83"/>
                </a:solidFill>
                <a:latin typeface="Consolas"/>
              </a:rPr>
              <a:t>)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=&gt;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[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this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-&gt;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first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,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this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-&gt;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last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]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=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explode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</a:t>
            </a:r>
            <a:r>
              <a:rPr lang="en-US" sz="4400" dirty="0">
                <a:solidFill>
                  <a:srgbClr val="2AA198"/>
                </a:solidFill>
                <a:latin typeface="Consolas"/>
              </a:rPr>
              <a:t>' '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,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v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);</a:t>
            </a: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    }</a:t>
            </a: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}</a:t>
            </a:r>
          </a:p>
          <a:p>
            <a:pPr marL="0" marR="0" indent="0" algn="l" defTabSz="2438338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 b="0" dirty="0">
              <a:solidFill>
                <a:srgbClr val="657B8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7551708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395" name="arnaud.jpg" descr="arnau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778" y="3894661"/>
            <a:ext cx="4972646" cy="4972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97" y="0"/>
                </a:moveTo>
                <a:cubicBezTo>
                  <a:pt x="7662" y="0"/>
                  <a:pt x="5027" y="1005"/>
                  <a:pt x="3016" y="3016"/>
                </a:cubicBezTo>
                <a:cubicBezTo>
                  <a:pt x="1005" y="5027"/>
                  <a:pt x="0" y="7662"/>
                  <a:pt x="0" y="10297"/>
                </a:cubicBezTo>
                <a:cubicBezTo>
                  <a:pt x="0" y="12933"/>
                  <a:pt x="1005" y="15568"/>
                  <a:pt x="3016" y="17579"/>
                </a:cubicBezTo>
                <a:cubicBezTo>
                  <a:pt x="7037" y="21600"/>
                  <a:pt x="13558" y="21600"/>
                  <a:pt x="17579" y="17579"/>
                </a:cubicBezTo>
                <a:cubicBezTo>
                  <a:pt x="21600" y="13558"/>
                  <a:pt x="21600" y="7037"/>
                  <a:pt x="17579" y="3016"/>
                </a:cubicBezTo>
                <a:cubicBezTo>
                  <a:pt x="15568" y="1005"/>
                  <a:pt x="12933" y="0"/>
                  <a:pt x="102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6" name="Arnaud Le Blanc"/>
          <p:cNvSpPr txBox="1"/>
          <p:nvPr/>
        </p:nvSpPr>
        <p:spPr>
          <a:xfrm>
            <a:off x="4105300" y="9112605"/>
            <a:ext cx="464180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Arnaud Le Blanc</a:t>
            </a:r>
          </a:p>
        </p:txBody>
      </p:sp>
      <p:sp>
        <p:nvSpPr>
          <p:cNvPr id="397" name="Opcache maintenance…"/>
          <p:cNvSpPr txBox="1"/>
          <p:nvPr/>
        </p:nvSpPr>
        <p:spPr>
          <a:xfrm>
            <a:off x="11944918" y="5355271"/>
            <a:ext cx="11849966" cy="2051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dirty="0"/>
              <a:t>Lazy objects 🚧</a:t>
            </a:r>
            <a:endParaRPr lang="en-US" dirty="0"/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dirty="0"/>
              <a:t>Generics 🚧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01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82" name="Apple        - Market Cap $2.76 trillion…"/>
          <p:cNvSpPr txBox="1"/>
          <p:nvPr/>
        </p:nvSpPr>
        <p:spPr>
          <a:xfrm>
            <a:off x="6760957" y="3935104"/>
            <a:ext cx="11849966" cy="828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lang="en-US"/>
              <a:t>Apple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lang="en-US"/>
              <a:t>Facebook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t>Pfizer</a:t>
            </a:r>
            <a:r>
              <a:rPr lang="en-US"/>
              <a:t> 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lang="en-US"/>
              <a:t>Flipkart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lang="en-US"/>
              <a:t>Slack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t>Spotify</a:t>
            </a:r>
            <a:endParaRPr lang="en-US"/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lang="en-US"/>
              <a:t>Etsy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i="1"/>
              <a:t>etc. etc. etc.</a:t>
            </a:r>
            <a:r>
              <a:rPr lang="en-US" i="1"/>
              <a:t> </a:t>
            </a:r>
            <a:endParaRPr i="1"/>
          </a:p>
        </p:txBody>
      </p:sp>
      <p:sp>
        <p:nvSpPr>
          <p:cNvPr id="3" name="PHP before the Foundation: Usages">
            <a:extLst>
              <a:ext uri="{FF2B5EF4-FFF2-40B4-BE49-F238E27FC236}">
                <a16:creationId xmlns:a16="http://schemas.microsoft.com/office/drawing/2014/main" id="{52040098-44BD-BBE9-5475-1C18B525BA06}"/>
              </a:ext>
            </a:extLst>
          </p:cNvPr>
          <p:cNvSpPr txBox="1">
            <a:spLocks/>
          </p:cNvSpPr>
          <p:nvPr/>
        </p:nvSpPr>
        <p:spPr>
          <a:xfrm>
            <a:off x="1007219" y="600734"/>
            <a:ext cx="21523056" cy="171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/>
              <a:t>PHP leads the web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39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2E66E-D6A6-A990-63BC-0AD08CDDFF78}"/>
              </a:ext>
            </a:extLst>
          </p:cNvPr>
          <p:cNvSpPr txBox="1"/>
          <p:nvPr/>
        </p:nvSpPr>
        <p:spPr>
          <a:xfrm>
            <a:off x="659944" y="787558"/>
            <a:ext cx="23494407" cy="1161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obj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=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(</a:t>
            </a:r>
            <a:r>
              <a:rPr lang="en-US" sz="4400" dirty="0">
                <a:solidFill>
                  <a:srgbClr val="CB4B16"/>
                </a:solidFill>
                <a:latin typeface="Consolas"/>
              </a:rPr>
              <a:t>new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ReflectionClass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class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))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-&gt;</a:t>
            </a:r>
            <a:r>
              <a:rPr lang="en-US" sz="4400" dirty="0" err="1">
                <a:solidFill>
                  <a:srgbClr val="268BD2"/>
                </a:solidFill>
                <a:latin typeface="Consolas"/>
              </a:rPr>
              <a:t>newInstanceWithoutConstructor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();</a:t>
            </a:r>
          </a:p>
          <a:p>
            <a:pPr algn="l"/>
            <a:br>
              <a:rPr lang="en-US" sz="4400" dirty="0">
                <a:latin typeface="Consolas"/>
              </a:rPr>
            </a:b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r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=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 err="1">
                <a:solidFill>
                  <a:srgbClr val="859900"/>
                </a:solidFill>
                <a:latin typeface="Consolas"/>
              </a:rPr>
              <a:t>ReflectionLazyObject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::</a:t>
            </a:r>
            <a:r>
              <a:rPr lang="en-US" sz="4400" dirty="0" err="1">
                <a:solidFill>
                  <a:srgbClr val="268BD2"/>
                </a:solidFill>
                <a:latin typeface="Consolas"/>
              </a:rPr>
              <a:t>makeLazy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obj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, </a:t>
            </a:r>
            <a:r>
              <a:rPr lang="en-US" sz="4400" b="1" dirty="0">
                <a:solidFill>
                  <a:srgbClr val="586E75"/>
                </a:solidFill>
                <a:latin typeface="Consolas"/>
              </a:rPr>
              <a:t>function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(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object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obj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) {</a:t>
            </a:r>
          </a:p>
          <a:p>
            <a:pPr algn="l"/>
            <a:r>
              <a:rPr lang="en-US" sz="4400" dirty="0">
                <a:solidFill>
                  <a:srgbClr val="859900"/>
                </a:solidFill>
                <a:latin typeface="Consolas"/>
              </a:rPr>
              <a:t>    $</a:t>
            </a:r>
            <a:r>
              <a:rPr lang="en-US" sz="4400" err="1">
                <a:solidFill>
                  <a:srgbClr val="268BD2"/>
                </a:solidFill>
                <a:latin typeface="Consolas"/>
              </a:rPr>
              <a:t>args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=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i="1" dirty="0">
                <a:solidFill>
                  <a:srgbClr val="93A1A1"/>
                </a:solidFill>
                <a:latin typeface="Consolas"/>
              </a:rPr>
              <a:t>// compute arguments on demand</a:t>
            </a:r>
          </a:p>
          <a:p>
            <a:pPr algn="l"/>
            <a:r>
              <a:rPr lang="en-US" sz="4400" dirty="0">
                <a:solidFill>
                  <a:srgbClr val="859900"/>
                </a:solidFill>
                <a:latin typeface="Consolas"/>
              </a:rPr>
              <a:t>    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obj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-&gt;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__construct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...$</a:t>
            </a:r>
            <a:r>
              <a:rPr lang="en-US" sz="4400" err="1">
                <a:solidFill>
                  <a:srgbClr val="268BD2"/>
                </a:solidFill>
                <a:latin typeface="Consolas"/>
              </a:rPr>
              <a:t>args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);</a:t>
            </a: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});</a:t>
            </a:r>
          </a:p>
          <a:p>
            <a:pPr algn="l"/>
            <a:br>
              <a:rPr lang="en-US" sz="4400" dirty="0">
                <a:latin typeface="Consolas"/>
              </a:rPr>
            </a:b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r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-&gt;</a:t>
            </a:r>
            <a:r>
              <a:rPr lang="en-US" sz="4400" dirty="0" err="1">
                <a:solidFill>
                  <a:srgbClr val="268BD2"/>
                </a:solidFill>
                <a:latin typeface="Consolas"/>
              </a:rPr>
              <a:t>skipProperty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 err="1">
                <a:solidFill>
                  <a:srgbClr val="268BD2"/>
                </a:solidFill>
                <a:latin typeface="Consolas"/>
              </a:rPr>
              <a:t>propertyName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);</a:t>
            </a:r>
          </a:p>
          <a:p>
            <a:pPr algn="l"/>
            <a:br>
              <a:rPr lang="en-US" sz="4400" dirty="0">
                <a:latin typeface="Consolas"/>
              </a:rPr>
            </a:br>
            <a:r>
              <a:rPr lang="en-US" sz="4400" i="1" dirty="0">
                <a:solidFill>
                  <a:srgbClr val="93A1A1"/>
                </a:solidFill>
                <a:latin typeface="Consolas"/>
              </a:rPr>
              <a:t>// ...</a:t>
            </a:r>
          </a:p>
          <a:p>
            <a:pPr algn="l"/>
            <a:br>
              <a:rPr lang="en-US" sz="4400" dirty="0">
                <a:latin typeface="Consolas"/>
              </a:rPr>
            </a:br>
            <a:r>
              <a:rPr lang="en-US" sz="4400" dirty="0" err="1">
                <a:solidFill>
                  <a:srgbClr val="859900"/>
                </a:solidFill>
                <a:latin typeface="Consolas"/>
              </a:rPr>
              <a:t>ReflectionLazyObject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::</a:t>
            </a:r>
            <a:r>
              <a:rPr lang="en-US" sz="4400" dirty="0" err="1">
                <a:solidFill>
                  <a:srgbClr val="268BD2"/>
                </a:solidFill>
                <a:latin typeface="Consolas"/>
              </a:rPr>
              <a:t>isLazyObject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obj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);</a:t>
            </a:r>
          </a:p>
          <a:p>
            <a:pPr algn="l"/>
            <a:br>
              <a:rPr lang="en-US" sz="4400" dirty="0">
                <a:latin typeface="Consolas"/>
              </a:rPr>
            </a:b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r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=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 err="1">
                <a:solidFill>
                  <a:srgbClr val="859900"/>
                </a:solidFill>
                <a:latin typeface="Consolas"/>
              </a:rPr>
              <a:t>ReflectionLazyObject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::</a:t>
            </a:r>
            <a:r>
              <a:rPr lang="en-US" sz="4400" dirty="0" err="1">
                <a:solidFill>
                  <a:srgbClr val="268BD2"/>
                </a:solidFill>
                <a:latin typeface="Consolas"/>
              </a:rPr>
              <a:t>fromInstance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obj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);</a:t>
            </a:r>
          </a:p>
          <a:p>
            <a:pPr algn="l"/>
            <a:br>
              <a:rPr lang="en-US" sz="4400" dirty="0">
                <a:latin typeface="Consolas"/>
              </a:rPr>
            </a:b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r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-&gt;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initialize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();</a:t>
            </a:r>
          </a:p>
          <a:p>
            <a:pPr marL="0" marR="0" indent="0" algn="l" defTabSz="2438338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 b="0">
              <a:solidFill>
                <a:srgbClr val="657B8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6637512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39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ture goals">
            <a:extLst>
              <a:ext uri="{FF2B5EF4-FFF2-40B4-BE49-F238E27FC236}">
                <a16:creationId xmlns:a16="http://schemas.microsoft.com/office/drawing/2014/main" id="{6BDAB886-CB41-CDCB-F597-E2D7DC4D097E}"/>
              </a:ext>
            </a:extLst>
          </p:cNvPr>
          <p:cNvSpPr txBox="1">
            <a:spLocks/>
          </p:cNvSpPr>
          <p:nvPr/>
        </p:nvSpPr>
        <p:spPr>
          <a:xfrm>
            <a:off x="1007219" y="600734"/>
            <a:ext cx="21523056" cy="171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       Potential on </a:t>
            </a:r>
            <a:r>
              <a:rPr lang="en-US" dirty="0" err="1">
                <a:solidFill>
                  <a:schemeClr val="bg1"/>
                </a:solidFill>
              </a:rPr>
              <a:t>symfony</a:t>
            </a:r>
            <a:r>
              <a:rPr lang="en-US" dirty="0">
                <a:solidFill>
                  <a:schemeClr val="bg1"/>
                </a:solidFill>
              </a:rPr>
              <a:t>/var-exporter</a:t>
            </a:r>
          </a:p>
        </p:txBody>
      </p:sp>
      <p:pic>
        <p:nvPicPr>
          <p:cNvPr id="9" name="Picture 8" descr="A red numbers and a square&#10;&#10;Description automatically generated">
            <a:extLst>
              <a:ext uri="{FF2B5EF4-FFF2-40B4-BE49-F238E27FC236}">
                <a16:creationId xmlns:a16="http://schemas.microsoft.com/office/drawing/2014/main" id="{222F53B7-904D-70DB-81CC-6A9F4479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562" y="5615664"/>
            <a:ext cx="8276338" cy="2311916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7C86891-DC79-6427-7070-CDF77CEE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14" y="479478"/>
            <a:ext cx="2193851" cy="21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8022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39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28FA573-0C19-C0B9-5254-30589A7F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93" y="5597108"/>
            <a:ext cx="14314967" cy="5254717"/>
          </a:xfrm>
          <a:prstGeom prst="rect">
            <a:avLst/>
          </a:prstGeom>
        </p:spPr>
      </p:pic>
      <p:pic>
        <p:nvPicPr>
          <p:cNvPr id="4" name="Picture 3" descr="A green and red numbers&#10;&#10;Description automatically generated">
            <a:extLst>
              <a:ext uri="{FF2B5EF4-FFF2-40B4-BE49-F238E27FC236}">
                <a16:creationId xmlns:a16="http://schemas.microsoft.com/office/drawing/2014/main" id="{C4FDA93E-9498-603D-5FEE-DA036517A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935" y="3326099"/>
            <a:ext cx="7275327" cy="1782061"/>
          </a:xfrm>
          <a:prstGeom prst="rect">
            <a:avLst/>
          </a:prstGeom>
        </p:spPr>
      </p:pic>
      <p:sp>
        <p:nvSpPr>
          <p:cNvPr id="7" name="Future goals">
            <a:extLst>
              <a:ext uri="{FF2B5EF4-FFF2-40B4-BE49-F238E27FC236}">
                <a16:creationId xmlns:a16="http://schemas.microsoft.com/office/drawing/2014/main" id="{6BDAB886-CB41-CDCB-F597-E2D7DC4D097E}"/>
              </a:ext>
            </a:extLst>
          </p:cNvPr>
          <p:cNvSpPr txBox="1">
            <a:spLocks/>
          </p:cNvSpPr>
          <p:nvPr/>
        </p:nvSpPr>
        <p:spPr>
          <a:xfrm>
            <a:off x="1007219" y="600734"/>
            <a:ext cx="21523056" cy="171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       Potential on doctrine/</a:t>
            </a:r>
            <a:r>
              <a:rPr lang="en-US" dirty="0" err="1">
                <a:solidFill>
                  <a:schemeClr val="bg1"/>
                </a:solidFill>
              </a:rPr>
              <a:t>orm</a:t>
            </a:r>
          </a:p>
        </p:txBody>
      </p:sp>
      <p:pic>
        <p:nvPicPr>
          <p:cNvPr id="3" name="Picture 2" descr="@doctrine">
            <a:extLst>
              <a:ext uri="{FF2B5EF4-FFF2-40B4-BE49-F238E27FC236}">
                <a16:creationId xmlns:a16="http://schemas.microsoft.com/office/drawing/2014/main" id="{D8368323-C991-19C6-8C8E-633C1DF44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22" y="266037"/>
            <a:ext cx="2370174" cy="23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9735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400" name="mate.jpg" descr="m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578" y="3844973"/>
            <a:ext cx="4972646" cy="497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97" y="0"/>
                </a:moveTo>
                <a:cubicBezTo>
                  <a:pt x="7662" y="0"/>
                  <a:pt x="5027" y="1005"/>
                  <a:pt x="3016" y="3016"/>
                </a:cubicBezTo>
                <a:cubicBezTo>
                  <a:pt x="1005" y="5027"/>
                  <a:pt x="0" y="7662"/>
                  <a:pt x="0" y="10297"/>
                </a:cubicBezTo>
                <a:cubicBezTo>
                  <a:pt x="0" y="12933"/>
                  <a:pt x="1005" y="15568"/>
                  <a:pt x="3016" y="17579"/>
                </a:cubicBezTo>
                <a:cubicBezTo>
                  <a:pt x="7037" y="21600"/>
                  <a:pt x="13558" y="21600"/>
                  <a:pt x="17579" y="17579"/>
                </a:cubicBezTo>
                <a:cubicBezTo>
                  <a:pt x="21600" y="13558"/>
                  <a:pt x="21600" y="7037"/>
                  <a:pt x="17579" y="3016"/>
                </a:cubicBezTo>
                <a:cubicBezTo>
                  <a:pt x="15568" y="1005"/>
                  <a:pt x="12933" y="0"/>
                  <a:pt x="102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01" name="Máté Kocsis"/>
          <p:cNvSpPr txBox="1"/>
          <p:nvPr/>
        </p:nvSpPr>
        <p:spPr>
          <a:xfrm>
            <a:off x="4731867" y="9062916"/>
            <a:ext cx="349026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Máté Kocsis</a:t>
            </a:r>
          </a:p>
        </p:txBody>
      </p:sp>
      <p:sp>
        <p:nvSpPr>
          <p:cNvPr id="402" name="Readonly classes…"/>
          <p:cNvSpPr txBox="1"/>
          <p:nvPr/>
        </p:nvSpPr>
        <p:spPr>
          <a:xfrm>
            <a:off x="11919518" y="5824955"/>
            <a:ext cx="11849966" cy="101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dirty="0"/>
              <a:t>Clone with 🚧</a:t>
            </a:r>
          </a:p>
        </p:txBody>
      </p:sp>
      <p:pic>
        <p:nvPicPr>
          <p:cNvPr id="403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39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B442FC-D28E-E4DD-3150-C8568984091A}"/>
              </a:ext>
            </a:extLst>
          </p:cNvPr>
          <p:cNvSpPr txBox="1"/>
          <p:nvPr/>
        </p:nvSpPr>
        <p:spPr>
          <a:xfrm>
            <a:off x="4540690" y="2673351"/>
            <a:ext cx="17256641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 dirty="0">
                <a:solidFill>
                  <a:srgbClr val="586E75"/>
                </a:solidFill>
                <a:latin typeface="Consolas"/>
              </a:rPr>
              <a:t>class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CB4B16"/>
                </a:solidFill>
                <a:latin typeface="Consolas"/>
              </a:rPr>
              <a:t>Response</a:t>
            </a:r>
            <a:endParaRPr lang="en-US" sz="4400" dirty="0">
              <a:latin typeface="Consolas"/>
            </a:endParaRP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{</a:t>
            </a:r>
          </a:p>
          <a:p>
            <a:pPr algn="l"/>
            <a:r>
              <a:rPr lang="en-US" sz="4400" b="1" dirty="0">
                <a:solidFill>
                  <a:srgbClr val="586E75"/>
                </a:solidFill>
                <a:latin typeface="Consolas"/>
              </a:rPr>
              <a:t>    public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b="1" dirty="0" err="1">
                <a:solidFill>
                  <a:srgbClr val="586E75"/>
                </a:solidFill>
                <a:latin typeface="Consolas"/>
              </a:rPr>
              <a:t>readonly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int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status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;</a:t>
            </a:r>
          </a:p>
          <a:p>
            <a:pPr algn="l"/>
            <a:br>
              <a:rPr lang="en-US" sz="4400" dirty="0">
                <a:latin typeface="Consolas"/>
              </a:rPr>
            </a:br>
            <a:r>
              <a:rPr lang="en-US" sz="4400" b="1" dirty="0">
                <a:solidFill>
                  <a:srgbClr val="586E75"/>
                </a:solidFill>
                <a:latin typeface="Consolas"/>
              </a:rPr>
              <a:t>    public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586E75"/>
                </a:solidFill>
                <a:latin typeface="Consolas"/>
              </a:rPr>
              <a:t>function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 err="1">
                <a:solidFill>
                  <a:srgbClr val="268BD2"/>
                </a:solidFill>
                <a:latin typeface="Consolas"/>
              </a:rPr>
              <a:t>withStatus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(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status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)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: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586E75"/>
                </a:solidFill>
                <a:latin typeface="Consolas"/>
              </a:rPr>
              <a:t>static</a:t>
            </a: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    {</a:t>
            </a:r>
          </a:p>
          <a:p>
            <a:pPr algn="l"/>
            <a:r>
              <a:rPr lang="en-US" sz="4400" dirty="0">
                <a:solidFill>
                  <a:srgbClr val="859900"/>
                </a:solidFill>
                <a:latin typeface="Consolas"/>
              </a:rPr>
              <a:t>        return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clone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dirty="0">
                <a:solidFill>
                  <a:srgbClr val="268BD2"/>
                </a:solidFill>
                <a:latin typeface="Consolas"/>
              </a:rPr>
              <a:t>this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CB4B16"/>
                </a:solidFill>
                <a:latin typeface="Consolas"/>
              </a:rPr>
              <a:t>with</a:t>
            </a:r>
            <a:r>
              <a:rPr lang="en-US" sz="4400" b="1" dirty="0">
                <a:solidFill>
                  <a:srgbClr val="657B83"/>
                </a:solidFill>
                <a:latin typeface="Consolas"/>
              </a:rPr>
              <a:t> [</a:t>
            </a:r>
          </a:p>
          <a:p>
            <a:pPr algn="l"/>
            <a:r>
              <a:rPr lang="en-US" sz="4400" b="1" dirty="0">
                <a:solidFill>
                  <a:srgbClr val="2AA198"/>
                </a:solidFill>
                <a:latin typeface="Consolas"/>
              </a:rPr>
              <a:t>            'status'</a:t>
            </a:r>
            <a:r>
              <a:rPr lang="en-US" sz="4400" b="1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859900"/>
                </a:solidFill>
                <a:latin typeface="Consolas"/>
              </a:rPr>
              <a:t>=&gt;</a:t>
            </a:r>
            <a:r>
              <a:rPr lang="en-US" sz="4400" b="1" dirty="0">
                <a:solidFill>
                  <a:srgbClr val="657B83"/>
                </a:solidFill>
                <a:latin typeface="Consolas"/>
              </a:rPr>
              <a:t> </a:t>
            </a:r>
            <a:r>
              <a:rPr lang="en-US" sz="4400" b="1" dirty="0">
                <a:solidFill>
                  <a:srgbClr val="859900"/>
                </a:solidFill>
                <a:latin typeface="Consolas"/>
              </a:rPr>
              <a:t>$</a:t>
            </a:r>
            <a:r>
              <a:rPr lang="en-US" sz="4400" b="1" dirty="0">
                <a:solidFill>
                  <a:srgbClr val="268BD2"/>
                </a:solidFill>
                <a:latin typeface="Consolas"/>
              </a:rPr>
              <a:t>status</a:t>
            </a:r>
            <a:r>
              <a:rPr lang="en-US" sz="4400" b="1" dirty="0">
                <a:solidFill>
                  <a:srgbClr val="657B83"/>
                </a:solidFill>
                <a:latin typeface="Consolas"/>
              </a:rPr>
              <a:t>,</a:t>
            </a:r>
          </a:p>
          <a:p>
            <a:pPr algn="l"/>
            <a:r>
              <a:rPr lang="en-US" sz="4400" b="1" dirty="0">
                <a:solidFill>
                  <a:srgbClr val="657B83"/>
                </a:solidFill>
                <a:latin typeface="Consolas"/>
              </a:rPr>
              <a:t>        ]</a:t>
            </a:r>
            <a:r>
              <a:rPr lang="en-US" sz="4400" dirty="0">
                <a:solidFill>
                  <a:srgbClr val="657B83"/>
                </a:solidFill>
                <a:latin typeface="Consolas"/>
              </a:rPr>
              <a:t>;</a:t>
            </a: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    }</a:t>
            </a:r>
          </a:p>
          <a:p>
            <a:pPr algn="l"/>
            <a:r>
              <a:rPr lang="en-US" sz="4400" dirty="0">
                <a:solidFill>
                  <a:srgbClr val="657B83"/>
                </a:solidFill>
                <a:latin typeface="Consolas"/>
              </a:rPr>
              <a:t>}</a:t>
            </a:r>
          </a:p>
          <a:p>
            <a:pPr marL="0" marR="0" indent="0" algn="l" defTabSz="2438338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 b="0" dirty="0">
              <a:solidFill>
                <a:srgbClr val="657B8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0862437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406" name="derick.jpg" descr="deri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78" y="3844812"/>
            <a:ext cx="4972646" cy="497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97" y="0"/>
                </a:moveTo>
                <a:cubicBezTo>
                  <a:pt x="7662" y="0"/>
                  <a:pt x="5027" y="1005"/>
                  <a:pt x="3016" y="3016"/>
                </a:cubicBezTo>
                <a:cubicBezTo>
                  <a:pt x="1005" y="5027"/>
                  <a:pt x="0" y="7662"/>
                  <a:pt x="0" y="10297"/>
                </a:cubicBezTo>
                <a:cubicBezTo>
                  <a:pt x="0" y="12933"/>
                  <a:pt x="1005" y="15568"/>
                  <a:pt x="3016" y="17579"/>
                </a:cubicBezTo>
                <a:cubicBezTo>
                  <a:pt x="7037" y="21600"/>
                  <a:pt x="13558" y="21600"/>
                  <a:pt x="17579" y="17579"/>
                </a:cubicBezTo>
                <a:cubicBezTo>
                  <a:pt x="21600" y="13558"/>
                  <a:pt x="21600" y="7037"/>
                  <a:pt x="17579" y="3016"/>
                </a:cubicBezTo>
                <a:cubicBezTo>
                  <a:pt x="15568" y="1005"/>
                  <a:pt x="12933" y="0"/>
                  <a:pt x="102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07" name="Derick Rethans"/>
          <p:cNvSpPr txBox="1"/>
          <p:nvPr/>
        </p:nvSpPr>
        <p:spPr>
          <a:xfrm>
            <a:off x="4367733" y="9062756"/>
            <a:ext cx="426933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Derick Rethans</a:t>
            </a:r>
          </a:p>
        </p:txBody>
      </p:sp>
      <p:sp>
        <p:nvSpPr>
          <p:cNvPr id="408" name="Fixed all known bug in DateTime…"/>
          <p:cNvSpPr txBox="1"/>
          <p:nvPr/>
        </p:nvSpPr>
        <p:spPr>
          <a:xfrm>
            <a:off x="11944918" y="5824730"/>
            <a:ext cx="11849966" cy="101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lnSpc>
                <a:spcPct val="150000"/>
              </a:lnSpc>
              <a:buSzPct val="123000"/>
              <a:buFont typeface="Arial"/>
              <a:buChar char="•"/>
              <a:defRPr sz="4500"/>
            </a:pPr>
            <a:r>
              <a:rPr lang="en-US" dirty="0"/>
              <a:t>PECL overhaul </a:t>
            </a:r>
            <a:r>
              <a:rPr lang="en-US" dirty="0">
                <a:ea typeface="+mn-lt"/>
                <a:cs typeface="+mn-lt"/>
              </a:rPr>
              <a:t>🚧</a:t>
            </a:r>
          </a:p>
        </p:txBody>
      </p:sp>
      <p:pic>
        <p:nvPicPr>
          <p:cNvPr id="409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412" name="jakub.jpg" descr="jaku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78" y="3844812"/>
            <a:ext cx="4972646" cy="497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0595" extrusionOk="0">
                <a:moveTo>
                  <a:pt x="10297" y="0"/>
                </a:moveTo>
                <a:cubicBezTo>
                  <a:pt x="7662" y="0"/>
                  <a:pt x="5027" y="1005"/>
                  <a:pt x="3016" y="3016"/>
                </a:cubicBezTo>
                <a:cubicBezTo>
                  <a:pt x="1005" y="5027"/>
                  <a:pt x="0" y="7662"/>
                  <a:pt x="0" y="10297"/>
                </a:cubicBezTo>
                <a:cubicBezTo>
                  <a:pt x="0" y="12933"/>
                  <a:pt x="1005" y="15568"/>
                  <a:pt x="3016" y="17579"/>
                </a:cubicBezTo>
                <a:cubicBezTo>
                  <a:pt x="7037" y="21600"/>
                  <a:pt x="13558" y="21600"/>
                  <a:pt x="17579" y="17579"/>
                </a:cubicBezTo>
                <a:cubicBezTo>
                  <a:pt x="21600" y="13558"/>
                  <a:pt x="21600" y="7037"/>
                  <a:pt x="17579" y="3016"/>
                </a:cubicBezTo>
                <a:cubicBezTo>
                  <a:pt x="15568" y="1005"/>
                  <a:pt x="12933" y="0"/>
                  <a:pt x="102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13" name="Jakub Zelenka"/>
          <p:cNvSpPr txBox="1"/>
          <p:nvPr/>
        </p:nvSpPr>
        <p:spPr>
          <a:xfrm>
            <a:off x="4457649" y="9062756"/>
            <a:ext cx="408950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Jakub Zelenka</a:t>
            </a:r>
          </a:p>
        </p:txBody>
      </p:sp>
      <p:sp>
        <p:nvSpPr>
          <p:cNvPr id="414" name="Bugfix in OpenSSL…"/>
          <p:cNvSpPr txBox="1"/>
          <p:nvPr/>
        </p:nvSpPr>
        <p:spPr>
          <a:xfrm>
            <a:off x="11944918" y="5824794"/>
            <a:ext cx="11849966" cy="101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lnSpc>
                <a:spcPct val="150000"/>
              </a:lnSpc>
              <a:buSzPct val="123000"/>
              <a:buChar char="•"/>
              <a:defRPr sz="4500"/>
            </a:pPr>
            <a:r>
              <a:rPr dirty="0" err="1"/>
              <a:t>JSONSchema</a:t>
            </a:r>
            <a:r>
              <a:rPr dirty="0"/>
              <a:t> support 🚧</a:t>
            </a:r>
          </a:p>
        </p:txBody>
      </p:sp>
      <p:pic>
        <p:nvPicPr>
          <p:cNvPr id="415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Future goals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t>       Future goals</a:t>
            </a:r>
          </a:p>
        </p:txBody>
      </p:sp>
      <p:pic>
        <p:nvPicPr>
          <p:cNvPr id="43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38" name="Hire and mentor more core devs…"/>
          <p:cNvSpPr txBox="1"/>
          <p:nvPr/>
        </p:nvSpPr>
        <p:spPr>
          <a:xfrm>
            <a:off x="1363120" y="5213367"/>
            <a:ext cx="21657761" cy="5414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016000" indent="-1016000" algn="l">
              <a:lnSpc>
                <a:spcPct val="150000"/>
              </a:lnSpc>
              <a:buSzPct val="123000"/>
              <a:buChar char="•"/>
              <a:defRPr sz="8000" b="1"/>
            </a:pPr>
            <a:r>
              <a:t>Hire and mentor more core </a:t>
            </a:r>
            <a:r>
              <a:rPr err="1"/>
              <a:t>devs</a:t>
            </a:r>
            <a:endParaRPr lang="en-US" err="1"/>
          </a:p>
          <a:p>
            <a:pPr marL="1016000" indent="-1016000" algn="l">
              <a:lnSpc>
                <a:spcPct val="150000"/>
              </a:lnSpc>
              <a:buSzPct val="123000"/>
              <a:buChar char="•"/>
              <a:defRPr sz="8000" b="1"/>
            </a:pPr>
            <a:r>
              <a:t>More financial stability</a:t>
            </a:r>
          </a:p>
          <a:p>
            <a:pPr marL="1016000" indent="-1016000" algn="l">
              <a:lnSpc>
                <a:spcPct val="150000"/>
              </a:lnSpc>
              <a:buSzPct val="123000"/>
              <a:buChar char="•"/>
              <a:defRPr sz="8000" b="1"/>
            </a:pPr>
            <a:r>
              <a:t>Shape a roadmap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1" build="p" bldLvl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rojects 2024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t>       Projects 2024</a:t>
            </a:r>
          </a:p>
        </p:txBody>
      </p:sp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46" name="PECL Overhaul…"/>
          <p:cNvSpPr txBox="1"/>
          <p:nvPr/>
        </p:nvSpPr>
        <p:spPr>
          <a:xfrm>
            <a:off x="1505518" y="4067951"/>
            <a:ext cx="14718479" cy="726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lnSpc>
                <a:spcPct val="150000"/>
              </a:lnSpc>
              <a:buSzPct val="123000"/>
              <a:buChar char="•"/>
              <a:defRPr sz="8000"/>
            </a:pPr>
            <a:r>
              <a:t>PECL Overhaul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8000"/>
            </a:pPr>
            <a:r>
              <a:t>Security Audit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8000"/>
            </a:pPr>
            <a:r>
              <a:t>FPM Stability</a:t>
            </a:r>
          </a:p>
          <a:p>
            <a:pPr marL="571500" indent="-571500" algn="l">
              <a:lnSpc>
                <a:spcPct val="150000"/>
              </a:lnSpc>
              <a:buSzPct val="123000"/>
              <a:buChar char="•"/>
              <a:defRPr sz="8000"/>
            </a:pPr>
            <a: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7285367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rojects 2024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      </a:t>
            </a:r>
            <a:r>
              <a:rPr dirty="0"/>
              <a:t> </a:t>
            </a:r>
            <a:r>
              <a:rPr lang="en-US" dirty="0"/>
              <a:t>Advisory Board</a:t>
            </a:r>
          </a:p>
        </p:txBody>
      </p:sp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01"/>
          <p:cNvSpPr txBox="1">
            <a:spLocks noGrp="1"/>
          </p:cNvSpPr>
          <p:nvPr>
            <p:ph type="sldNum" sz="quarter" idx="2"/>
          </p:nvPr>
        </p:nvSpPr>
        <p:spPr>
          <a:xfrm>
            <a:off x="13503914" y="14424335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4" name="pasted-image.png" descr="pasted-image.png">
            <a:extLst>
              <a:ext uri="{FF2B5EF4-FFF2-40B4-BE49-F238E27FC236}">
                <a16:creationId xmlns:a16="http://schemas.microsoft.com/office/drawing/2014/main" id="{C6B48674-8F96-24CE-26BA-529FAD74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4" t="4040" r="767" b="2689"/>
          <a:stretch>
            <a:fillRect/>
          </a:stretch>
        </p:blipFill>
        <p:spPr>
          <a:xfrm>
            <a:off x="2794459" y="4327642"/>
            <a:ext cx="21522476" cy="941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63" extrusionOk="0">
                <a:moveTo>
                  <a:pt x="14875" y="0"/>
                </a:moveTo>
                <a:cubicBezTo>
                  <a:pt x="14290" y="-3"/>
                  <a:pt x="13704" y="31"/>
                  <a:pt x="13672" y="104"/>
                </a:cubicBezTo>
                <a:cubicBezTo>
                  <a:pt x="13641" y="174"/>
                  <a:pt x="13631" y="1030"/>
                  <a:pt x="13631" y="3472"/>
                </a:cubicBezTo>
                <a:cubicBezTo>
                  <a:pt x="13631" y="5273"/>
                  <a:pt x="13641" y="6770"/>
                  <a:pt x="13654" y="6799"/>
                </a:cubicBezTo>
                <a:cubicBezTo>
                  <a:pt x="13667" y="6829"/>
                  <a:pt x="14221" y="6843"/>
                  <a:pt x="14885" y="6832"/>
                </a:cubicBezTo>
                <a:lnTo>
                  <a:pt x="16092" y="6811"/>
                </a:lnTo>
                <a:lnTo>
                  <a:pt x="16101" y="3517"/>
                </a:lnTo>
                <a:cubicBezTo>
                  <a:pt x="16107" y="1151"/>
                  <a:pt x="16099" y="194"/>
                  <a:pt x="16071" y="116"/>
                </a:cubicBezTo>
                <a:cubicBezTo>
                  <a:pt x="16044" y="43"/>
                  <a:pt x="15460" y="3"/>
                  <a:pt x="14875" y="0"/>
                </a:cubicBezTo>
                <a:close/>
                <a:moveTo>
                  <a:pt x="1244" y="9"/>
                </a:moveTo>
                <a:cubicBezTo>
                  <a:pt x="387" y="9"/>
                  <a:pt x="72" y="34"/>
                  <a:pt x="41" y="104"/>
                </a:cubicBezTo>
                <a:cubicBezTo>
                  <a:pt x="11" y="174"/>
                  <a:pt x="0" y="1030"/>
                  <a:pt x="0" y="3472"/>
                </a:cubicBezTo>
                <a:cubicBezTo>
                  <a:pt x="0" y="5273"/>
                  <a:pt x="10" y="6770"/>
                  <a:pt x="23" y="6798"/>
                </a:cubicBezTo>
                <a:cubicBezTo>
                  <a:pt x="36" y="6827"/>
                  <a:pt x="585" y="6851"/>
                  <a:pt x="1244" y="6851"/>
                </a:cubicBezTo>
                <a:cubicBezTo>
                  <a:pt x="2393" y="6851"/>
                  <a:pt x="2443" y="6844"/>
                  <a:pt x="2477" y="6699"/>
                </a:cubicBezTo>
                <a:cubicBezTo>
                  <a:pt x="2500" y="6601"/>
                  <a:pt x="2513" y="5435"/>
                  <a:pt x="2513" y="3453"/>
                </a:cubicBezTo>
                <a:cubicBezTo>
                  <a:pt x="2513" y="780"/>
                  <a:pt x="2506" y="336"/>
                  <a:pt x="2459" y="185"/>
                </a:cubicBezTo>
                <a:cubicBezTo>
                  <a:pt x="2406" y="10"/>
                  <a:pt x="2405" y="9"/>
                  <a:pt x="1244" y="9"/>
                </a:cubicBezTo>
                <a:close/>
                <a:moveTo>
                  <a:pt x="3988" y="9"/>
                </a:moveTo>
                <a:cubicBezTo>
                  <a:pt x="3271" y="9"/>
                  <a:pt x="2828" y="40"/>
                  <a:pt x="2786" y="91"/>
                </a:cubicBezTo>
                <a:cubicBezTo>
                  <a:pt x="2722" y="170"/>
                  <a:pt x="2719" y="290"/>
                  <a:pt x="2719" y="3459"/>
                </a:cubicBezTo>
                <a:cubicBezTo>
                  <a:pt x="2719" y="5267"/>
                  <a:pt x="2730" y="6770"/>
                  <a:pt x="2742" y="6798"/>
                </a:cubicBezTo>
                <a:cubicBezTo>
                  <a:pt x="2755" y="6827"/>
                  <a:pt x="3302" y="6851"/>
                  <a:pt x="3957" y="6851"/>
                </a:cubicBezTo>
                <a:cubicBezTo>
                  <a:pt x="4839" y="6851"/>
                  <a:pt x="5160" y="6826"/>
                  <a:pt x="5191" y="6757"/>
                </a:cubicBezTo>
                <a:cubicBezTo>
                  <a:pt x="5221" y="6686"/>
                  <a:pt x="5232" y="5845"/>
                  <a:pt x="5232" y="3459"/>
                </a:cubicBezTo>
                <a:cubicBezTo>
                  <a:pt x="5232" y="653"/>
                  <a:pt x="5225" y="241"/>
                  <a:pt x="5178" y="133"/>
                </a:cubicBezTo>
                <a:cubicBezTo>
                  <a:pt x="5131" y="25"/>
                  <a:pt x="4975" y="9"/>
                  <a:pt x="3988" y="9"/>
                </a:cubicBezTo>
                <a:close/>
                <a:moveTo>
                  <a:pt x="6683" y="9"/>
                </a:moveTo>
                <a:cubicBezTo>
                  <a:pt x="5696" y="9"/>
                  <a:pt x="5540" y="25"/>
                  <a:pt x="5493" y="133"/>
                </a:cubicBezTo>
                <a:cubicBezTo>
                  <a:pt x="5445" y="241"/>
                  <a:pt x="5439" y="653"/>
                  <a:pt x="5439" y="3459"/>
                </a:cubicBezTo>
                <a:cubicBezTo>
                  <a:pt x="5439" y="5845"/>
                  <a:pt x="5449" y="6686"/>
                  <a:pt x="5480" y="6757"/>
                </a:cubicBezTo>
                <a:cubicBezTo>
                  <a:pt x="5511" y="6826"/>
                  <a:pt x="5832" y="6851"/>
                  <a:pt x="6715" y="6851"/>
                </a:cubicBezTo>
                <a:cubicBezTo>
                  <a:pt x="7772" y="6851"/>
                  <a:pt x="7912" y="6837"/>
                  <a:pt x="7930" y="6727"/>
                </a:cubicBezTo>
                <a:cubicBezTo>
                  <a:pt x="7942" y="6658"/>
                  <a:pt x="7951" y="5156"/>
                  <a:pt x="7951" y="3388"/>
                </a:cubicBezTo>
                <a:cubicBezTo>
                  <a:pt x="7951" y="290"/>
                  <a:pt x="7949" y="169"/>
                  <a:pt x="7885" y="91"/>
                </a:cubicBezTo>
                <a:cubicBezTo>
                  <a:pt x="7843" y="40"/>
                  <a:pt x="7400" y="9"/>
                  <a:pt x="6683" y="9"/>
                </a:cubicBezTo>
                <a:close/>
                <a:moveTo>
                  <a:pt x="9430" y="9"/>
                </a:moveTo>
                <a:cubicBezTo>
                  <a:pt x="8418" y="9"/>
                  <a:pt x="8259" y="25"/>
                  <a:pt x="8212" y="133"/>
                </a:cubicBezTo>
                <a:cubicBezTo>
                  <a:pt x="8164" y="241"/>
                  <a:pt x="8158" y="650"/>
                  <a:pt x="8158" y="3429"/>
                </a:cubicBezTo>
                <a:cubicBezTo>
                  <a:pt x="8158" y="5174"/>
                  <a:pt x="8167" y="6659"/>
                  <a:pt x="8179" y="6728"/>
                </a:cubicBezTo>
                <a:cubicBezTo>
                  <a:pt x="8198" y="6840"/>
                  <a:pt x="8330" y="6851"/>
                  <a:pt x="9427" y="6832"/>
                </a:cubicBezTo>
                <a:lnTo>
                  <a:pt x="10653" y="6811"/>
                </a:lnTo>
                <a:lnTo>
                  <a:pt x="10662" y="3517"/>
                </a:lnTo>
                <a:cubicBezTo>
                  <a:pt x="10669" y="1151"/>
                  <a:pt x="10660" y="194"/>
                  <a:pt x="10632" y="116"/>
                </a:cubicBezTo>
                <a:cubicBezTo>
                  <a:pt x="10601" y="30"/>
                  <a:pt x="10371" y="9"/>
                  <a:pt x="9430" y="9"/>
                </a:cubicBezTo>
                <a:close/>
                <a:moveTo>
                  <a:pt x="12149" y="9"/>
                </a:moveTo>
                <a:cubicBezTo>
                  <a:pt x="11137" y="9"/>
                  <a:pt x="10978" y="25"/>
                  <a:pt x="10931" y="133"/>
                </a:cubicBezTo>
                <a:cubicBezTo>
                  <a:pt x="10884" y="241"/>
                  <a:pt x="10877" y="653"/>
                  <a:pt x="10877" y="3459"/>
                </a:cubicBezTo>
                <a:cubicBezTo>
                  <a:pt x="10877" y="5864"/>
                  <a:pt x="10887" y="6686"/>
                  <a:pt x="10919" y="6758"/>
                </a:cubicBezTo>
                <a:cubicBezTo>
                  <a:pt x="10950" y="6829"/>
                  <a:pt x="11257" y="6848"/>
                  <a:pt x="12167" y="6832"/>
                </a:cubicBezTo>
                <a:lnTo>
                  <a:pt x="13373" y="6811"/>
                </a:lnTo>
                <a:lnTo>
                  <a:pt x="13381" y="3517"/>
                </a:lnTo>
                <a:cubicBezTo>
                  <a:pt x="13388" y="1151"/>
                  <a:pt x="13380" y="194"/>
                  <a:pt x="13352" y="116"/>
                </a:cubicBezTo>
                <a:cubicBezTo>
                  <a:pt x="13320" y="30"/>
                  <a:pt x="13090" y="9"/>
                  <a:pt x="12149" y="9"/>
                </a:cubicBezTo>
                <a:close/>
                <a:moveTo>
                  <a:pt x="17593" y="9"/>
                </a:moveTo>
                <a:cubicBezTo>
                  <a:pt x="16736" y="9"/>
                  <a:pt x="16422" y="34"/>
                  <a:pt x="16391" y="104"/>
                </a:cubicBezTo>
                <a:cubicBezTo>
                  <a:pt x="16361" y="174"/>
                  <a:pt x="16350" y="1030"/>
                  <a:pt x="16350" y="3472"/>
                </a:cubicBezTo>
                <a:cubicBezTo>
                  <a:pt x="16350" y="5273"/>
                  <a:pt x="16360" y="6770"/>
                  <a:pt x="16373" y="6798"/>
                </a:cubicBezTo>
                <a:cubicBezTo>
                  <a:pt x="16386" y="6827"/>
                  <a:pt x="16935" y="6851"/>
                  <a:pt x="17594" y="6851"/>
                </a:cubicBezTo>
                <a:cubicBezTo>
                  <a:pt x="18743" y="6851"/>
                  <a:pt x="18793" y="6844"/>
                  <a:pt x="18827" y="6699"/>
                </a:cubicBezTo>
                <a:cubicBezTo>
                  <a:pt x="18850" y="6601"/>
                  <a:pt x="18863" y="5420"/>
                  <a:pt x="18863" y="3402"/>
                </a:cubicBezTo>
                <a:cubicBezTo>
                  <a:pt x="18863" y="648"/>
                  <a:pt x="18856" y="241"/>
                  <a:pt x="18809" y="133"/>
                </a:cubicBezTo>
                <a:cubicBezTo>
                  <a:pt x="18762" y="25"/>
                  <a:pt x="18603" y="9"/>
                  <a:pt x="17593" y="9"/>
                </a:cubicBezTo>
                <a:close/>
                <a:moveTo>
                  <a:pt x="20338" y="9"/>
                </a:moveTo>
                <a:cubicBezTo>
                  <a:pt x="19621" y="9"/>
                  <a:pt x="19178" y="40"/>
                  <a:pt x="19136" y="91"/>
                </a:cubicBezTo>
                <a:cubicBezTo>
                  <a:pt x="19072" y="169"/>
                  <a:pt x="19069" y="290"/>
                  <a:pt x="19069" y="3388"/>
                </a:cubicBezTo>
                <a:cubicBezTo>
                  <a:pt x="19069" y="5156"/>
                  <a:pt x="19078" y="6658"/>
                  <a:pt x="19090" y="6727"/>
                </a:cubicBezTo>
                <a:cubicBezTo>
                  <a:pt x="19108" y="6837"/>
                  <a:pt x="19250" y="6851"/>
                  <a:pt x="20325" y="6851"/>
                </a:cubicBezTo>
                <a:cubicBezTo>
                  <a:pt x="21401" y="6851"/>
                  <a:pt x="21542" y="6837"/>
                  <a:pt x="21561" y="6727"/>
                </a:cubicBezTo>
                <a:cubicBezTo>
                  <a:pt x="21572" y="6658"/>
                  <a:pt x="21582" y="5174"/>
                  <a:pt x="21582" y="3429"/>
                </a:cubicBezTo>
                <a:cubicBezTo>
                  <a:pt x="21582" y="650"/>
                  <a:pt x="21575" y="241"/>
                  <a:pt x="21528" y="133"/>
                </a:cubicBezTo>
                <a:cubicBezTo>
                  <a:pt x="21481" y="25"/>
                  <a:pt x="21325" y="9"/>
                  <a:pt x="20338" y="9"/>
                </a:cubicBezTo>
                <a:close/>
                <a:moveTo>
                  <a:pt x="3976" y="7395"/>
                </a:moveTo>
                <a:cubicBezTo>
                  <a:pt x="3383" y="7395"/>
                  <a:pt x="2790" y="7428"/>
                  <a:pt x="2761" y="7495"/>
                </a:cubicBezTo>
                <a:cubicBezTo>
                  <a:pt x="2730" y="7566"/>
                  <a:pt x="2719" y="8416"/>
                  <a:pt x="2719" y="10834"/>
                </a:cubicBezTo>
                <a:cubicBezTo>
                  <a:pt x="2719" y="13840"/>
                  <a:pt x="2724" y="14083"/>
                  <a:pt x="2779" y="14157"/>
                </a:cubicBezTo>
                <a:cubicBezTo>
                  <a:pt x="2817" y="14207"/>
                  <a:pt x="3270" y="14239"/>
                  <a:pt x="3982" y="14240"/>
                </a:cubicBezTo>
                <a:cubicBezTo>
                  <a:pt x="4975" y="14242"/>
                  <a:pt x="5131" y="14227"/>
                  <a:pt x="5178" y="14119"/>
                </a:cubicBezTo>
                <a:cubicBezTo>
                  <a:pt x="5225" y="14011"/>
                  <a:pt x="5232" y="13600"/>
                  <a:pt x="5232" y="10793"/>
                </a:cubicBezTo>
                <a:cubicBezTo>
                  <a:pt x="5232" y="8407"/>
                  <a:pt x="5221" y="7566"/>
                  <a:pt x="5191" y="7495"/>
                </a:cubicBezTo>
                <a:cubicBezTo>
                  <a:pt x="5161" y="7428"/>
                  <a:pt x="4568" y="7395"/>
                  <a:pt x="3976" y="7395"/>
                </a:cubicBezTo>
                <a:close/>
                <a:moveTo>
                  <a:pt x="6695" y="7395"/>
                </a:moveTo>
                <a:cubicBezTo>
                  <a:pt x="6102" y="7395"/>
                  <a:pt x="5510" y="7428"/>
                  <a:pt x="5480" y="7495"/>
                </a:cubicBezTo>
                <a:cubicBezTo>
                  <a:pt x="5449" y="7566"/>
                  <a:pt x="5439" y="8407"/>
                  <a:pt x="5439" y="10793"/>
                </a:cubicBezTo>
                <a:cubicBezTo>
                  <a:pt x="5439" y="13600"/>
                  <a:pt x="5445" y="14011"/>
                  <a:pt x="5493" y="14119"/>
                </a:cubicBezTo>
                <a:cubicBezTo>
                  <a:pt x="5540" y="14227"/>
                  <a:pt x="5696" y="14243"/>
                  <a:pt x="6683" y="14243"/>
                </a:cubicBezTo>
                <a:cubicBezTo>
                  <a:pt x="7400" y="14243"/>
                  <a:pt x="7843" y="14212"/>
                  <a:pt x="7885" y="14161"/>
                </a:cubicBezTo>
                <a:cubicBezTo>
                  <a:pt x="7949" y="14083"/>
                  <a:pt x="7951" y="13962"/>
                  <a:pt x="7951" y="10835"/>
                </a:cubicBezTo>
                <a:cubicBezTo>
                  <a:pt x="7951" y="8416"/>
                  <a:pt x="7941" y="7566"/>
                  <a:pt x="7910" y="7495"/>
                </a:cubicBezTo>
                <a:cubicBezTo>
                  <a:pt x="7880" y="7428"/>
                  <a:pt x="7288" y="7395"/>
                  <a:pt x="6695" y="7395"/>
                </a:cubicBezTo>
                <a:close/>
                <a:moveTo>
                  <a:pt x="20325" y="7395"/>
                </a:moveTo>
                <a:cubicBezTo>
                  <a:pt x="19733" y="7395"/>
                  <a:pt x="19140" y="7428"/>
                  <a:pt x="19111" y="7495"/>
                </a:cubicBezTo>
                <a:cubicBezTo>
                  <a:pt x="19080" y="7566"/>
                  <a:pt x="19069" y="8416"/>
                  <a:pt x="19069" y="10834"/>
                </a:cubicBezTo>
                <a:cubicBezTo>
                  <a:pt x="19069" y="13840"/>
                  <a:pt x="19074" y="14083"/>
                  <a:pt x="19129" y="14157"/>
                </a:cubicBezTo>
                <a:cubicBezTo>
                  <a:pt x="19167" y="14207"/>
                  <a:pt x="19620" y="14239"/>
                  <a:pt x="20332" y="14240"/>
                </a:cubicBezTo>
                <a:cubicBezTo>
                  <a:pt x="21325" y="14242"/>
                  <a:pt x="21481" y="14227"/>
                  <a:pt x="21528" y="14119"/>
                </a:cubicBezTo>
                <a:cubicBezTo>
                  <a:pt x="21575" y="14011"/>
                  <a:pt x="21582" y="13600"/>
                  <a:pt x="21582" y="10793"/>
                </a:cubicBezTo>
                <a:cubicBezTo>
                  <a:pt x="21582" y="8407"/>
                  <a:pt x="21571" y="7566"/>
                  <a:pt x="21541" y="7495"/>
                </a:cubicBezTo>
                <a:cubicBezTo>
                  <a:pt x="21511" y="7428"/>
                  <a:pt x="20918" y="7395"/>
                  <a:pt x="20325" y="7395"/>
                </a:cubicBezTo>
                <a:close/>
                <a:moveTo>
                  <a:pt x="2446" y="7399"/>
                </a:moveTo>
                <a:lnTo>
                  <a:pt x="1232" y="7420"/>
                </a:lnTo>
                <a:lnTo>
                  <a:pt x="18" y="7441"/>
                </a:lnTo>
                <a:lnTo>
                  <a:pt x="8" y="10744"/>
                </a:lnTo>
                <a:cubicBezTo>
                  <a:pt x="0" y="13779"/>
                  <a:pt x="4" y="14054"/>
                  <a:pt x="58" y="14145"/>
                </a:cubicBezTo>
                <a:cubicBezTo>
                  <a:pt x="102" y="14219"/>
                  <a:pt x="400" y="14243"/>
                  <a:pt x="1261" y="14243"/>
                </a:cubicBezTo>
                <a:cubicBezTo>
                  <a:pt x="2405" y="14243"/>
                  <a:pt x="2406" y="14243"/>
                  <a:pt x="2459" y="14068"/>
                </a:cubicBezTo>
                <a:cubicBezTo>
                  <a:pt x="2506" y="13917"/>
                  <a:pt x="2513" y="13477"/>
                  <a:pt x="2513" y="10849"/>
                </a:cubicBezTo>
                <a:cubicBezTo>
                  <a:pt x="2513" y="9051"/>
                  <a:pt x="2499" y="7721"/>
                  <a:pt x="2479" y="7602"/>
                </a:cubicBezTo>
                <a:lnTo>
                  <a:pt x="2446" y="7399"/>
                </a:lnTo>
                <a:close/>
                <a:moveTo>
                  <a:pt x="18268" y="7411"/>
                </a:moveTo>
                <a:cubicBezTo>
                  <a:pt x="18098" y="7411"/>
                  <a:pt x="17875" y="7415"/>
                  <a:pt x="17579" y="7420"/>
                </a:cubicBezTo>
                <a:lnTo>
                  <a:pt x="16367" y="7441"/>
                </a:lnTo>
                <a:lnTo>
                  <a:pt x="16358" y="10744"/>
                </a:lnTo>
                <a:cubicBezTo>
                  <a:pt x="16350" y="13779"/>
                  <a:pt x="16354" y="14054"/>
                  <a:pt x="16408" y="14145"/>
                </a:cubicBezTo>
                <a:cubicBezTo>
                  <a:pt x="16480" y="14265"/>
                  <a:pt x="18711" y="14285"/>
                  <a:pt x="18794" y="14166"/>
                </a:cubicBezTo>
                <a:cubicBezTo>
                  <a:pt x="18838" y="14102"/>
                  <a:pt x="18847" y="13634"/>
                  <a:pt x="18855" y="10903"/>
                </a:cubicBezTo>
                <a:cubicBezTo>
                  <a:pt x="18862" y="8739"/>
                  <a:pt x="18853" y="7664"/>
                  <a:pt x="18828" y="7557"/>
                </a:cubicBezTo>
                <a:cubicBezTo>
                  <a:pt x="18801" y="7442"/>
                  <a:pt x="18777" y="7411"/>
                  <a:pt x="18268" y="7411"/>
                </a:cubicBezTo>
                <a:close/>
                <a:moveTo>
                  <a:pt x="11513" y="7412"/>
                </a:moveTo>
                <a:cubicBezTo>
                  <a:pt x="11017" y="7412"/>
                  <a:pt x="10949" y="7442"/>
                  <a:pt x="10920" y="7534"/>
                </a:cubicBezTo>
                <a:cubicBezTo>
                  <a:pt x="10887" y="7636"/>
                  <a:pt x="10877" y="8425"/>
                  <a:pt x="10877" y="10832"/>
                </a:cubicBezTo>
                <a:cubicBezTo>
                  <a:pt x="10877" y="13603"/>
                  <a:pt x="10884" y="14011"/>
                  <a:pt x="10931" y="14119"/>
                </a:cubicBezTo>
                <a:cubicBezTo>
                  <a:pt x="10978" y="14227"/>
                  <a:pt x="11137" y="14243"/>
                  <a:pt x="12149" y="14243"/>
                </a:cubicBezTo>
                <a:cubicBezTo>
                  <a:pt x="13090" y="14243"/>
                  <a:pt x="13320" y="14223"/>
                  <a:pt x="13352" y="14136"/>
                </a:cubicBezTo>
                <a:cubicBezTo>
                  <a:pt x="13380" y="14058"/>
                  <a:pt x="13388" y="13101"/>
                  <a:pt x="13381" y="10735"/>
                </a:cubicBezTo>
                <a:lnTo>
                  <a:pt x="13373" y="7441"/>
                </a:lnTo>
                <a:lnTo>
                  <a:pt x="12168" y="7420"/>
                </a:lnTo>
                <a:cubicBezTo>
                  <a:pt x="11892" y="7415"/>
                  <a:pt x="11679" y="7412"/>
                  <a:pt x="11513" y="7412"/>
                </a:cubicBezTo>
                <a:close/>
                <a:moveTo>
                  <a:pt x="8901" y="7415"/>
                </a:moveTo>
                <a:cubicBezTo>
                  <a:pt x="8437" y="7418"/>
                  <a:pt x="8230" y="7440"/>
                  <a:pt x="8205" y="7488"/>
                </a:cubicBezTo>
                <a:cubicBezTo>
                  <a:pt x="8167" y="7561"/>
                  <a:pt x="8158" y="8167"/>
                  <a:pt x="8158" y="10786"/>
                </a:cubicBezTo>
                <a:cubicBezTo>
                  <a:pt x="8158" y="13599"/>
                  <a:pt x="8164" y="14011"/>
                  <a:pt x="8212" y="14119"/>
                </a:cubicBezTo>
                <a:cubicBezTo>
                  <a:pt x="8259" y="14227"/>
                  <a:pt x="8416" y="14243"/>
                  <a:pt x="9410" y="14243"/>
                </a:cubicBezTo>
                <a:cubicBezTo>
                  <a:pt x="10271" y="14243"/>
                  <a:pt x="10569" y="14219"/>
                  <a:pt x="10613" y="14145"/>
                </a:cubicBezTo>
                <a:cubicBezTo>
                  <a:pt x="10667" y="14054"/>
                  <a:pt x="10671" y="13779"/>
                  <a:pt x="10662" y="10744"/>
                </a:cubicBezTo>
                <a:lnTo>
                  <a:pt x="10653" y="7441"/>
                </a:lnTo>
                <a:lnTo>
                  <a:pt x="9453" y="7420"/>
                </a:lnTo>
                <a:cubicBezTo>
                  <a:pt x="9238" y="7416"/>
                  <a:pt x="9055" y="7415"/>
                  <a:pt x="8901" y="7415"/>
                </a:cubicBezTo>
                <a:close/>
                <a:moveTo>
                  <a:pt x="13648" y="7441"/>
                </a:moveTo>
                <a:lnTo>
                  <a:pt x="13639" y="10735"/>
                </a:lnTo>
                <a:cubicBezTo>
                  <a:pt x="13632" y="13101"/>
                  <a:pt x="13641" y="14058"/>
                  <a:pt x="13669" y="14136"/>
                </a:cubicBezTo>
                <a:cubicBezTo>
                  <a:pt x="13726" y="14294"/>
                  <a:pt x="16013" y="14294"/>
                  <a:pt x="16071" y="14136"/>
                </a:cubicBezTo>
                <a:cubicBezTo>
                  <a:pt x="16099" y="14058"/>
                  <a:pt x="16107" y="13101"/>
                  <a:pt x="16101" y="10735"/>
                </a:cubicBezTo>
                <a:lnTo>
                  <a:pt x="16092" y="7441"/>
                </a:lnTo>
                <a:lnTo>
                  <a:pt x="14870" y="7441"/>
                </a:lnTo>
                <a:lnTo>
                  <a:pt x="13648" y="7441"/>
                </a:lnTo>
                <a:close/>
                <a:moveTo>
                  <a:pt x="6695" y="14707"/>
                </a:moveTo>
                <a:cubicBezTo>
                  <a:pt x="6102" y="14707"/>
                  <a:pt x="5510" y="14741"/>
                  <a:pt x="5480" y="14809"/>
                </a:cubicBezTo>
                <a:cubicBezTo>
                  <a:pt x="5421" y="14945"/>
                  <a:pt x="5421" y="21326"/>
                  <a:pt x="5480" y="21462"/>
                </a:cubicBezTo>
                <a:cubicBezTo>
                  <a:pt x="5539" y="21597"/>
                  <a:pt x="7851" y="21597"/>
                  <a:pt x="7910" y="21462"/>
                </a:cubicBezTo>
                <a:cubicBezTo>
                  <a:pt x="7969" y="21326"/>
                  <a:pt x="7969" y="14945"/>
                  <a:pt x="7910" y="14809"/>
                </a:cubicBezTo>
                <a:cubicBezTo>
                  <a:pt x="7880" y="14741"/>
                  <a:pt x="7288" y="14707"/>
                  <a:pt x="6695" y="14707"/>
                </a:cubicBezTo>
                <a:close/>
                <a:moveTo>
                  <a:pt x="9414" y="14707"/>
                </a:moveTo>
                <a:cubicBezTo>
                  <a:pt x="8821" y="14707"/>
                  <a:pt x="8229" y="14741"/>
                  <a:pt x="8199" y="14809"/>
                </a:cubicBezTo>
                <a:cubicBezTo>
                  <a:pt x="8140" y="14945"/>
                  <a:pt x="8140" y="21326"/>
                  <a:pt x="8199" y="21462"/>
                </a:cubicBezTo>
                <a:cubicBezTo>
                  <a:pt x="8230" y="21532"/>
                  <a:pt x="8552" y="21556"/>
                  <a:pt x="9435" y="21556"/>
                </a:cubicBezTo>
                <a:cubicBezTo>
                  <a:pt x="10492" y="21556"/>
                  <a:pt x="10631" y="21542"/>
                  <a:pt x="10650" y="21432"/>
                </a:cubicBezTo>
                <a:cubicBezTo>
                  <a:pt x="10661" y="21363"/>
                  <a:pt x="10670" y="19866"/>
                  <a:pt x="10670" y="18105"/>
                </a:cubicBezTo>
                <a:cubicBezTo>
                  <a:pt x="10670" y="15720"/>
                  <a:pt x="10660" y="14879"/>
                  <a:pt x="10629" y="14809"/>
                </a:cubicBezTo>
                <a:cubicBezTo>
                  <a:pt x="10600" y="14741"/>
                  <a:pt x="10007" y="14707"/>
                  <a:pt x="9414" y="14707"/>
                </a:cubicBezTo>
                <a:close/>
                <a:moveTo>
                  <a:pt x="20325" y="14707"/>
                </a:moveTo>
                <a:cubicBezTo>
                  <a:pt x="19733" y="14707"/>
                  <a:pt x="19140" y="14741"/>
                  <a:pt x="19111" y="14809"/>
                </a:cubicBezTo>
                <a:cubicBezTo>
                  <a:pt x="19080" y="14879"/>
                  <a:pt x="19069" y="15720"/>
                  <a:pt x="19069" y="18105"/>
                </a:cubicBezTo>
                <a:cubicBezTo>
                  <a:pt x="19069" y="19866"/>
                  <a:pt x="19078" y="21363"/>
                  <a:pt x="19090" y="21432"/>
                </a:cubicBezTo>
                <a:cubicBezTo>
                  <a:pt x="19108" y="21542"/>
                  <a:pt x="19248" y="21556"/>
                  <a:pt x="20305" y="21556"/>
                </a:cubicBezTo>
                <a:cubicBezTo>
                  <a:pt x="21188" y="21556"/>
                  <a:pt x="21510" y="21532"/>
                  <a:pt x="21541" y="21462"/>
                </a:cubicBezTo>
                <a:cubicBezTo>
                  <a:pt x="21600" y="21326"/>
                  <a:pt x="21600" y="14945"/>
                  <a:pt x="21541" y="14809"/>
                </a:cubicBezTo>
                <a:cubicBezTo>
                  <a:pt x="21511" y="14741"/>
                  <a:pt x="20918" y="14707"/>
                  <a:pt x="20325" y="14707"/>
                </a:cubicBezTo>
                <a:close/>
                <a:moveTo>
                  <a:pt x="1232" y="14713"/>
                </a:moveTo>
                <a:cubicBezTo>
                  <a:pt x="648" y="14717"/>
                  <a:pt x="67" y="14750"/>
                  <a:pt x="41" y="14809"/>
                </a:cubicBezTo>
                <a:cubicBezTo>
                  <a:pt x="11" y="14879"/>
                  <a:pt x="0" y="15736"/>
                  <a:pt x="0" y="18177"/>
                </a:cubicBezTo>
                <a:cubicBezTo>
                  <a:pt x="0" y="19978"/>
                  <a:pt x="10" y="21475"/>
                  <a:pt x="23" y="21504"/>
                </a:cubicBezTo>
                <a:cubicBezTo>
                  <a:pt x="36" y="21532"/>
                  <a:pt x="586" y="21556"/>
                  <a:pt x="1246" y="21556"/>
                </a:cubicBezTo>
                <a:lnTo>
                  <a:pt x="2446" y="21556"/>
                </a:lnTo>
                <a:lnTo>
                  <a:pt x="2481" y="21347"/>
                </a:lnTo>
                <a:cubicBezTo>
                  <a:pt x="2502" y="21216"/>
                  <a:pt x="2511" y="19975"/>
                  <a:pt x="2505" y="18003"/>
                </a:cubicBezTo>
                <a:cubicBezTo>
                  <a:pt x="2497" y="15317"/>
                  <a:pt x="2488" y="14855"/>
                  <a:pt x="2444" y="14792"/>
                </a:cubicBezTo>
                <a:cubicBezTo>
                  <a:pt x="2404" y="14733"/>
                  <a:pt x="1816" y="14708"/>
                  <a:pt x="1232" y="14713"/>
                </a:cubicBezTo>
                <a:close/>
                <a:moveTo>
                  <a:pt x="3982" y="14714"/>
                </a:moveTo>
                <a:cubicBezTo>
                  <a:pt x="3110" y="14714"/>
                  <a:pt x="2791" y="14739"/>
                  <a:pt x="2761" y="14809"/>
                </a:cubicBezTo>
                <a:cubicBezTo>
                  <a:pt x="2730" y="14879"/>
                  <a:pt x="2719" y="15720"/>
                  <a:pt x="2719" y="18105"/>
                </a:cubicBezTo>
                <a:cubicBezTo>
                  <a:pt x="2719" y="19866"/>
                  <a:pt x="2729" y="21363"/>
                  <a:pt x="2740" y="21432"/>
                </a:cubicBezTo>
                <a:cubicBezTo>
                  <a:pt x="2759" y="21542"/>
                  <a:pt x="2898" y="21556"/>
                  <a:pt x="3961" y="21556"/>
                </a:cubicBezTo>
                <a:cubicBezTo>
                  <a:pt x="5112" y="21556"/>
                  <a:pt x="5162" y="21550"/>
                  <a:pt x="5196" y="21404"/>
                </a:cubicBezTo>
                <a:cubicBezTo>
                  <a:pt x="5245" y="21196"/>
                  <a:pt x="5245" y="15075"/>
                  <a:pt x="5196" y="14867"/>
                </a:cubicBezTo>
                <a:cubicBezTo>
                  <a:pt x="5162" y="14721"/>
                  <a:pt x="5112" y="14714"/>
                  <a:pt x="3982" y="14714"/>
                </a:cubicBezTo>
                <a:close/>
                <a:moveTo>
                  <a:pt x="14886" y="14714"/>
                </a:moveTo>
                <a:cubicBezTo>
                  <a:pt x="14255" y="14714"/>
                  <a:pt x="13715" y="14736"/>
                  <a:pt x="13685" y="14763"/>
                </a:cubicBezTo>
                <a:cubicBezTo>
                  <a:pt x="13637" y="14805"/>
                  <a:pt x="13631" y="15175"/>
                  <a:pt x="13631" y="18131"/>
                </a:cubicBezTo>
                <a:cubicBezTo>
                  <a:pt x="13631" y="19957"/>
                  <a:pt x="13641" y="21475"/>
                  <a:pt x="13654" y="21505"/>
                </a:cubicBezTo>
                <a:cubicBezTo>
                  <a:pt x="13667" y="21534"/>
                  <a:pt x="14221" y="21549"/>
                  <a:pt x="14885" y="21537"/>
                </a:cubicBezTo>
                <a:lnTo>
                  <a:pt x="16092" y="21516"/>
                </a:lnTo>
                <a:lnTo>
                  <a:pt x="16101" y="18223"/>
                </a:lnTo>
                <a:cubicBezTo>
                  <a:pt x="16107" y="15856"/>
                  <a:pt x="16099" y="14899"/>
                  <a:pt x="16071" y="14822"/>
                </a:cubicBezTo>
                <a:cubicBezTo>
                  <a:pt x="16039" y="14735"/>
                  <a:pt x="15812" y="14714"/>
                  <a:pt x="14886" y="14714"/>
                </a:cubicBezTo>
                <a:close/>
                <a:moveTo>
                  <a:pt x="17593" y="14714"/>
                </a:moveTo>
                <a:cubicBezTo>
                  <a:pt x="16736" y="14714"/>
                  <a:pt x="16422" y="14739"/>
                  <a:pt x="16391" y="14809"/>
                </a:cubicBezTo>
                <a:cubicBezTo>
                  <a:pt x="16361" y="14879"/>
                  <a:pt x="16350" y="15736"/>
                  <a:pt x="16350" y="18177"/>
                </a:cubicBezTo>
                <a:cubicBezTo>
                  <a:pt x="16350" y="19978"/>
                  <a:pt x="16360" y="21475"/>
                  <a:pt x="16373" y="21504"/>
                </a:cubicBezTo>
                <a:cubicBezTo>
                  <a:pt x="16386" y="21532"/>
                  <a:pt x="16935" y="21556"/>
                  <a:pt x="17594" y="21556"/>
                </a:cubicBezTo>
                <a:cubicBezTo>
                  <a:pt x="18743" y="21556"/>
                  <a:pt x="18793" y="21550"/>
                  <a:pt x="18827" y="21404"/>
                </a:cubicBezTo>
                <a:cubicBezTo>
                  <a:pt x="18850" y="21306"/>
                  <a:pt x="18863" y="20124"/>
                  <a:pt x="18863" y="18106"/>
                </a:cubicBezTo>
                <a:cubicBezTo>
                  <a:pt x="18863" y="15352"/>
                  <a:pt x="18856" y="14946"/>
                  <a:pt x="18809" y="14838"/>
                </a:cubicBezTo>
                <a:cubicBezTo>
                  <a:pt x="18762" y="14731"/>
                  <a:pt x="18603" y="14714"/>
                  <a:pt x="17593" y="14714"/>
                </a:cubicBezTo>
                <a:close/>
                <a:moveTo>
                  <a:pt x="12144" y="14715"/>
                </a:moveTo>
                <a:cubicBezTo>
                  <a:pt x="11136" y="14714"/>
                  <a:pt x="10978" y="14730"/>
                  <a:pt x="10931" y="14838"/>
                </a:cubicBezTo>
                <a:cubicBezTo>
                  <a:pt x="10884" y="14946"/>
                  <a:pt x="10877" y="15352"/>
                  <a:pt x="10877" y="18106"/>
                </a:cubicBezTo>
                <a:cubicBezTo>
                  <a:pt x="10877" y="20137"/>
                  <a:pt x="10890" y="21306"/>
                  <a:pt x="10913" y="21405"/>
                </a:cubicBezTo>
                <a:cubicBezTo>
                  <a:pt x="10947" y="21552"/>
                  <a:pt x="10990" y="21557"/>
                  <a:pt x="12161" y="21537"/>
                </a:cubicBezTo>
                <a:lnTo>
                  <a:pt x="13373" y="21516"/>
                </a:lnTo>
                <a:lnTo>
                  <a:pt x="13381" y="18180"/>
                </a:lnTo>
                <a:cubicBezTo>
                  <a:pt x="13388" y="15563"/>
                  <a:pt x="13381" y="14829"/>
                  <a:pt x="13347" y="14780"/>
                </a:cubicBezTo>
                <a:cubicBezTo>
                  <a:pt x="13323" y="14745"/>
                  <a:pt x="12782" y="14716"/>
                  <a:pt x="12144" y="1471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56F589-0E48-8171-F1B9-792FD773AE53}"/>
              </a:ext>
            </a:extLst>
          </p:cNvPr>
          <p:cNvSpPr/>
          <p:nvPr/>
        </p:nvSpPr>
        <p:spPr>
          <a:xfrm>
            <a:off x="21616114" y="4203540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33BE3-B5E3-F075-F1A0-E01F69417F79}"/>
              </a:ext>
            </a:extLst>
          </p:cNvPr>
          <p:cNvSpPr/>
          <p:nvPr/>
        </p:nvSpPr>
        <p:spPr>
          <a:xfrm>
            <a:off x="5284342" y="7420839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7F7F29-1889-70E9-417D-94AF31ECAEA0}"/>
              </a:ext>
            </a:extLst>
          </p:cNvPr>
          <p:cNvSpPr/>
          <p:nvPr/>
        </p:nvSpPr>
        <p:spPr>
          <a:xfrm>
            <a:off x="21616841" y="7350500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6C68A-9EF7-23A3-A5D2-10DCEA4728E2}"/>
              </a:ext>
            </a:extLst>
          </p:cNvPr>
          <p:cNvSpPr/>
          <p:nvPr/>
        </p:nvSpPr>
        <p:spPr>
          <a:xfrm>
            <a:off x="2510019" y="10532448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676D8F-1503-E271-406B-B05E99CE4E90}"/>
              </a:ext>
            </a:extLst>
          </p:cNvPr>
          <p:cNvSpPr/>
          <p:nvPr/>
        </p:nvSpPr>
        <p:spPr>
          <a:xfrm>
            <a:off x="8025129" y="10603513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E4308D-8B91-58F6-019E-0649A0344E29}"/>
              </a:ext>
            </a:extLst>
          </p:cNvPr>
          <p:cNvSpPr/>
          <p:nvPr/>
        </p:nvSpPr>
        <p:spPr>
          <a:xfrm>
            <a:off x="10623787" y="10603877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C5825-8184-C46B-6271-3F38C71FD10E}"/>
              </a:ext>
            </a:extLst>
          </p:cNvPr>
          <p:cNvSpPr/>
          <p:nvPr/>
        </p:nvSpPr>
        <p:spPr>
          <a:xfrm>
            <a:off x="13416875" y="10604241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EE6C1A-4388-61AE-4188-378D43F7B057}"/>
              </a:ext>
            </a:extLst>
          </p:cNvPr>
          <p:cNvSpPr/>
          <p:nvPr/>
        </p:nvSpPr>
        <p:spPr>
          <a:xfrm>
            <a:off x="16015533" y="10604604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387061-2632-E968-D1A2-23AE66C93480}"/>
              </a:ext>
            </a:extLst>
          </p:cNvPr>
          <p:cNvSpPr/>
          <p:nvPr/>
        </p:nvSpPr>
        <p:spPr>
          <a:xfrm>
            <a:off x="21707397" y="10604967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6" name="Picture 15" descr="A logo of a penguin&#10;&#10;Description automatically generated">
            <a:extLst>
              <a:ext uri="{FF2B5EF4-FFF2-40B4-BE49-F238E27FC236}">
                <a16:creationId xmlns:a16="http://schemas.microsoft.com/office/drawing/2014/main" id="{AEE8E9B5-A5E4-1E12-96DB-F344219D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437" y="4559512"/>
            <a:ext cx="2296854" cy="2584154"/>
          </a:xfrm>
          <a:prstGeom prst="rect">
            <a:avLst/>
          </a:prstGeom>
        </p:spPr>
      </p:pic>
      <p:pic>
        <p:nvPicPr>
          <p:cNvPr id="18" name="Picture 17" descr="A logo with a tree&#10;&#10;Description automatically generated">
            <a:extLst>
              <a:ext uri="{FF2B5EF4-FFF2-40B4-BE49-F238E27FC236}">
                <a16:creationId xmlns:a16="http://schemas.microsoft.com/office/drawing/2014/main" id="{AB3C2CC5-DB4D-6431-E507-544D84C27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4425" y="4563409"/>
            <a:ext cx="2253437" cy="25407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4FCCF6-C46C-442D-40D8-502EFB1D8B2B}"/>
              </a:ext>
            </a:extLst>
          </p:cNvPr>
          <p:cNvSpPr/>
          <p:nvPr/>
        </p:nvSpPr>
        <p:spPr>
          <a:xfrm>
            <a:off x="5303107" y="10691891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1" name="Picture 20" descr="A screen shot of a phone&#10;&#10;Description automatically generated">
            <a:extLst>
              <a:ext uri="{FF2B5EF4-FFF2-40B4-BE49-F238E27FC236}">
                <a16:creationId xmlns:a16="http://schemas.microsoft.com/office/drawing/2014/main" id="{1790A8FB-650F-4913-7324-2543F04EF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421" y="7413718"/>
            <a:ext cx="2801457" cy="329144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93FAB8-CAFC-8D99-F23E-823C26DB15D9}"/>
              </a:ext>
            </a:extLst>
          </p:cNvPr>
          <p:cNvSpPr/>
          <p:nvPr/>
        </p:nvSpPr>
        <p:spPr>
          <a:xfrm>
            <a:off x="18843972" y="10675669"/>
            <a:ext cx="2916865" cy="33421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How many contributors…"/>
          <p:cNvSpPr txBox="1">
            <a:spLocks noGrp="1"/>
          </p:cNvSpPr>
          <p:nvPr>
            <p:ph type="title" idx="4294967295"/>
          </p:nvPr>
        </p:nvSpPr>
        <p:spPr>
          <a:xfrm>
            <a:off x="480651" y="1281476"/>
            <a:ext cx="23422698" cy="11145398"/>
          </a:xfrm>
          <a:prstGeom prst="rect">
            <a:avLst/>
          </a:prstGeom>
        </p:spPr>
        <p:txBody>
          <a:bodyPr anchor="ctr"/>
          <a:lstStyle/>
          <a:p>
            <a:pPr lvl="1" algn="ctr">
              <a:defRPr sz="16000" spc="-319"/>
            </a:pPr>
            <a:r>
              <a:rPr sz="9600"/>
              <a:t>How many contributors</a:t>
            </a:r>
            <a:r>
              <a:rPr lang="en-US" sz="9600"/>
              <a:t> </a:t>
            </a:r>
            <a:endParaRPr lang="en-US"/>
          </a:p>
          <a:p>
            <a:pPr lvl="1" algn="ctr">
              <a:defRPr sz="16000" spc="-319"/>
            </a:pPr>
            <a:r>
              <a:rPr sz="9600"/>
              <a:t>were paid to work on</a:t>
            </a:r>
            <a:r>
              <a:rPr lang="en-US" sz="9600"/>
              <a:t> </a:t>
            </a:r>
            <a:endParaRPr sz="9600"/>
          </a:p>
          <a:p>
            <a:pPr lvl="1" algn="ctr">
              <a:defRPr sz="16000" spc="-319"/>
            </a:pPr>
            <a:r>
              <a:rPr sz="9600"/>
              <a:t>the PHP </a:t>
            </a:r>
            <a:r>
              <a:rPr lang="en-US" sz="9600"/>
              <a:t>engine </a:t>
            </a:r>
            <a:r>
              <a:rPr sz="9600"/>
              <a:t>in 2021?</a:t>
            </a:r>
            <a:r>
              <a:rPr lang="en-US" sz="9600"/>
              <a:t> </a:t>
            </a:r>
            <a:endParaRPr sz="9600"/>
          </a:p>
        </p:txBody>
      </p:sp>
      <p:sp>
        <p:nvSpPr>
          <p:cNvPr id="185" name="01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6BA64-817A-1A57-A1BD-ABC0911E4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711" y="3824293"/>
            <a:ext cx="22520348" cy="8256012"/>
          </a:xfrm>
        </p:spPr>
        <p:txBody>
          <a:bodyPr lIns="50800" tIns="50800" rIns="50800" bIns="50800" numCol="2" spcCol="109855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Cannot hydrate 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DateTime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instance created without the constructor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#8152 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Casting an object to array does not unwrap references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#8655 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WeakMap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prevents garbage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collection 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#10043 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Use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zval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storage for php://memory stream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#11106 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Allow suspending fibers in destructors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#11389 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Missing CURL_HTTP_VERSION_3 constant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#11755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Wrong magic methods sequence with ?? operator 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#12695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39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ture goals">
            <a:extLst>
              <a:ext uri="{FF2B5EF4-FFF2-40B4-BE49-F238E27FC236}">
                <a16:creationId xmlns:a16="http://schemas.microsoft.com/office/drawing/2014/main" id="{6BDAB886-CB41-CDCB-F597-E2D7DC4D097E}"/>
              </a:ext>
            </a:extLst>
          </p:cNvPr>
          <p:cNvSpPr txBox="1">
            <a:spLocks/>
          </p:cNvSpPr>
          <p:nvPr/>
        </p:nvSpPr>
        <p:spPr>
          <a:xfrm>
            <a:off x="1007219" y="600734"/>
            <a:ext cx="23685009" cy="171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      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Get bugs fixed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7C86891-DC79-6427-7070-CDF77CEE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4" y="479478"/>
            <a:ext cx="2193851" cy="21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2900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6BA64-817A-1A57-A1BD-ABC0911E4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658" y="3576836"/>
            <a:ext cx="22520348" cy="8256012"/>
          </a:xfrm>
        </p:spPr>
        <p:txBody>
          <a:bodyPr lIns="50800" tIns="50800" rIns="50800" bIns="50800" numCol="2" spcCol="109855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Make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class_alias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() work with internal classes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#9826 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Wrong closure scope class reported for static methods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#8932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Add support for CURLOPT_QUICK_EXIT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#10454 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Allow writing to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readonly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properties during cloning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#9403 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Add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ReflectionFunction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::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isAnonymous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()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#8499 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Add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Stringable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interface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#5083 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9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ture goals">
            <a:extLst>
              <a:ext uri="{FF2B5EF4-FFF2-40B4-BE49-F238E27FC236}">
                <a16:creationId xmlns:a16="http://schemas.microsoft.com/office/drawing/2014/main" id="{6BDAB886-CB41-CDCB-F597-E2D7DC4D097E}"/>
              </a:ext>
            </a:extLst>
          </p:cNvPr>
          <p:cNvSpPr txBox="1">
            <a:spLocks/>
          </p:cNvSpPr>
          <p:nvPr/>
        </p:nvSpPr>
        <p:spPr>
          <a:xfrm>
            <a:off x="1007219" y="600734"/>
            <a:ext cx="23685009" cy="171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      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Improve things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7C86891-DC79-6427-7070-CDF77CEE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4" y="479478"/>
            <a:ext cx="2193851" cy="21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863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39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018" y="11444041"/>
            <a:ext cx="1618645" cy="16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ture goals">
            <a:extLst>
              <a:ext uri="{FF2B5EF4-FFF2-40B4-BE49-F238E27FC236}">
                <a16:creationId xmlns:a16="http://schemas.microsoft.com/office/drawing/2014/main" id="{6BDAB886-CB41-CDCB-F597-E2D7DC4D097E}"/>
              </a:ext>
            </a:extLst>
          </p:cNvPr>
          <p:cNvSpPr txBox="1">
            <a:spLocks/>
          </p:cNvSpPr>
          <p:nvPr/>
        </p:nvSpPr>
        <p:spPr>
          <a:xfrm>
            <a:off x="1007219" y="600734"/>
            <a:ext cx="23685009" cy="171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      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Keep things working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7C86891-DC79-6427-7070-CDF77CEE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4" y="479478"/>
            <a:ext cx="2193851" cy="2167934"/>
          </a:xfrm>
          <a:prstGeom prst="rect">
            <a:avLst/>
          </a:prstGeom>
        </p:spPr>
      </p:pic>
      <p:sp>
        <p:nvSpPr>
          <p:cNvPr id="8" name="Future goals">
            <a:extLst>
              <a:ext uri="{FF2B5EF4-FFF2-40B4-BE49-F238E27FC236}">
                <a16:creationId xmlns:a16="http://schemas.microsoft.com/office/drawing/2014/main" id="{137F5F28-9F37-3329-8922-E58F0973663D}"/>
              </a:ext>
            </a:extLst>
          </p:cNvPr>
          <p:cNvSpPr txBox="1">
            <a:spLocks/>
          </p:cNvSpPr>
          <p:nvPr/>
        </p:nvSpPr>
        <p:spPr>
          <a:xfrm>
            <a:off x="-4923" y="-1"/>
            <a:ext cx="24340683" cy="137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lvl="1" algn="ctr" hangingPunct="1">
              <a:defRPr sz="16000" spc="-319"/>
            </a:pPr>
            <a:r>
              <a:rPr lang="en-US" sz="9600" b="0" spc="-319" dirty="0">
                <a:solidFill>
                  <a:schemeClr val="bg1"/>
                </a:solidFill>
              </a:rPr>
              <a:t>Be a </a:t>
            </a:r>
            <a:r>
              <a:rPr lang="en-US" sz="9600" spc="-319" dirty="0">
                <a:solidFill>
                  <a:schemeClr val="bg1"/>
                </a:solidFill>
              </a:rPr>
              <a:t>Backward</a:t>
            </a:r>
            <a:br>
              <a:rPr lang="en-US" sz="9600" spc="-319" dirty="0">
                <a:solidFill>
                  <a:schemeClr val="bg1"/>
                </a:solidFill>
              </a:rPr>
            </a:br>
            <a:r>
              <a:rPr lang="en-US" sz="9600" spc="-319" dirty="0">
                <a:solidFill>
                  <a:schemeClr val="bg1"/>
                </a:solidFill>
              </a:rPr>
              <a:t>Compatibility </a:t>
            </a:r>
            <a:r>
              <a:rPr lang="en-US" sz="9600" b="0" spc="-319" dirty="0">
                <a:solidFill>
                  <a:schemeClr val="bg1"/>
                </a:solidFill>
              </a:rPr>
              <a:t>champion</a:t>
            </a:r>
          </a:p>
        </p:txBody>
      </p:sp>
    </p:spTree>
    <p:extLst>
      <p:ext uri="{BB962C8B-B14F-4D97-AF65-F5344CB8AC3E}">
        <p14:creationId xmlns:p14="http://schemas.microsoft.com/office/powerpoint/2010/main" val="396770566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How can you help?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t>       How can you help?</a:t>
            </a:r>
          </a:p>
        </p:txBody>
      </p:sp>
      <p:pic>
        <p:nvPicPr>
          <p:cNvPr id="46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18" y="776041"/>
            <a:ext cx="1618645" cy="1618645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66" name="Spread the word 🙏"/>
          <p:cNvSpPr txBox="1"/>
          <p:nvPr/>
        </p:nvSpPr>
        <p:spPr>
          <a:xfrm>
            <a:off x="5394959" y="5486399"/>
            <a:ext cx="13594081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11600" b="1"/>
            </a:lvl1pPr>
          </a:lstStyle>
          <a:p>
            <a:pPr>
              <a:defRPr b="0"/>
            </a:pPr>
            <a:r>
              <a:rPr b="1"/>
              <a:t>Spread the word 🙏</a:t>
            </a:r>
          </a:p>
        </p:txBody>
      </p:sp>
      <p:sp>
        <p:nvSpPr>
          <p:cNvPr id="467" name="https://thephp.foundation/"/>
          <p:cNvSpPr txBox="1"/>
          <p:nvPr/>
        </p:nvSpPr>
        <p:spPr>
          <a:xfrm>
            <a:off x="8311480" y="8029524"/>
            <a:ext cx="7655942" cy="147219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900" u="sng">
                <a:solidFill>
                  <a:srgbClr val="000000"/>
                </a:solidFill>
                <a:hlinkClick r:id="rId3"/>
              </a:defRPr>
            </a:lvl1pPr>
          </a:lstStyle>
          <a:p>
            <a:pPr>
              <a:defRPr u="none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php.foundation</a:t>
            </a:r>
            <a:endParaRPr lang="en-US" dirty="0">
              <a:solidFill>
                <a:schemeClr val="tx1"/>
              </a:solidFill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" name="Picture 1" descr="A sign with many logos&#10;&#10;Description automatically generated">
            <a:extLst>
              <a:ext uri="{FF2B5EF4-FFF2-40B4-BE49-F238E27FC236}">
                <a16:creationId xmlns:a16="http://schemas.microsoft.com/office/drawing/2014/main" id="{7DD792BB-6963-65EF-1091-999ACA25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92" y="233282"/>
            <a:ext cx="9929036" cy="13244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16C72F-687B-BB69-D780-2E24B970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660" y="240231"/>
            <a:ext cx="9176055" cy="132623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481" name="Roman Pronskiy…"/>
          <p:cNvSpPr txBox="1"/>
          <p:nvPr/>
        </p:nvSpPr>
        <p:spPr>
          <a:xfrm>
            <a:off x="1818491" y="11184688"/>
            <a:ext cx="11633720" cy="285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algn="l" defTabSz="821531">
              <a:lnSpc>
                <a:spcPct val="80000"/>
              </a:lnSpc>
              <a:defRPr sz="6100" b="1"/>
            </a:pPr>
            <a:r>
              <a:rPr lang="en-US" dirty="0">
                <a:solidFill>
                  <a:schemeClr val="bg1"/>
                </a:solidFill>
              </a:rPr>
              <a:t>Nicolas </a:t>
            </a:r>
            <a:r>
              <a:rPr lang="en-US" err="1">
                <a:solidFill>
                  <a:schemeClr val="bg1"/>
                </a:solidFill>
              </a:rPr>
              <a:t>Grekas</a:t>
            </a:r>
            <a:endParaRPr lang="en-US">
              <a:solidFill>
                <a:schemeClr val="bg1"/>
              </a:solidFill>
            </a:endParaRPr>
          </a:p>
          <a:p>
            <a:pPr algn="l" defTabSz="821531">
              <a:lnSpc>
                <a:spcPct val="80000"/>
              </a:lnSpc>
              <a:defRPr sz="6100"/>
            </a:pPr>
            <a:r>
              <a:rPr dirty="0">
                <a:solidFill>
                  <a:schemeClr val="bg1"/>
                </a:solidFill>
              </a:rPr>
              <a:t>@</a:t>
            </a:r>
            <a:r>
              <a:rPr lang="en-US" dirty="0">
                <a:solidFill>
                  <a:schemeClr val="bg1"/>
                </a:solidFill>
              </a:rPr>
              <a:t>nicolasgrekas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82" name="Thank you"/>
          <p:cNvSpPr txBox="1"/>
          <p:nvPr/>
        </p:nvSpPr>
        <p:spPr>
          <a:xfrm>
            <a:off x="1896395" y="1268536"/>
            <a:ext cx="11633720" cy="2023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>
            <a:lvl1pPr algn="l" defTabSz="1706837">
              <a:lnSpc>
                <a:spcPct val="80000"/>
              </a:lnSpc>
              <a:defRPr sz="12600" b="1" spc="-252"/>
            </a:lvl1pPr>
          </a:lstStyle>
          <a:p>
            <a:r>
              <a:rPr dirty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0C3B9A3-4835-1A12-248A-A0153DE9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646" y="4633214"/>
            <a:ext cx="4320362" cy="4329887"/>
          </a:xfrm>
          <a:prstGeom prst="rect">
            <a:avLst/>
          </a:prstGeom>
        </p:spPr>
      </p:pic>
      <p:pic>
        <p:nvPicPr>
          <p:cNvPr id="5" name="pasted-image.pdf" descr="pasted-image.pdf">
            <a:extLst>
              <a:ext uri="{FF2B5EF4-FFF2-40B4-BE49-F238E27FC236}">
                <a16:creationId xmlns:a16="http://schemas.microsoft.com/office/drawing/2014/main" id="{8818E727-0C28-E89D-8964-0DC8C15A6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249" y="4631983"/>
            <a:ext cx="4157709" cy="415770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oman Pronskiy…">
            <a:extLst>
              <a:ext uri="{FF2B5EF4-FFF2-40B4-BE49-F238E27FC236}">
                <a16:creationId xmlns:a16="http://schemas.microsoft.com/office/drawing/2014/main" id="{52B8E054-210B-E4C6-66B9-A60A5145CDA1}"/>
              </a:ext>
            </a:extLst>
          </p:cNvPr>
          <p:cNvSpPr txBox="1"/>
          <p:nvPr/>
        </p:nvSpPr>
        <p:spPr>
          <a:xfrm>
            <a:off x="11535370" y="5978741"/>
            <a:ext cx="5697209" cy="32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algn="l" defTabSz="821531">
              <a:lnSpc>
                <a:spcPct val="80000"/>
              </a:lnSpc>
              <a:defRPr sz="6100" b="1"/>
            </a:pPr>
            <a:r>
              <a:rPr lang="en-US" sz="9600" dirty="0">
                <a:solidFill>
                  <a:schemeClr val="accent5"/>
                </a:solidFill>
                <a:latin typeface="Aptos Mono"/>
              </a:rPr>
              <a:t>&lt;?</a:t>
            </a:r>
            <a:endParaRPr lang="en-US" sz="9600">
              <a:solidFill>
                <a:schemeClr val="accent5"/>
              </a:solidFill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274352038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481" name="Roman Pronskiy…"/>
          <p:cNvSpPr txBox="1"/>
          <p:nvPr/>
        </p:nvSpPr>
        <p:spPr>
          <a:xfrm>
            <a:off x="1818491" y="11184688"/>
            <a:ext cx="11633720" cy="285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algn="l" defTabSz="821531">
              <a:lnSpc>
                <a:spcPct val="80000"/>
              </a:lnSpc>
              <a:defRPr sz="6100" b="1"/>
            </a:pPr>
            <a:r>
              <a:rPr lang="en-US" dirty="0">
                <a:solidFill>
                  <a:schemeClr val="bg1"/>
                </a:solidFill>
              </a:rPr>
              <a:t>Nicolas </a:t>
            </a:r>
            <a:r>
              <a:rPr lang="en-US" err="1">
                <a:solidFill>
                  <a:schemeClr val="bg1"/>
                </a:solidFill>
              </a:rPr>
              <a:t>Grekas</a:t>
            </a:r>
            <a:endParaRPr lang="en-US">
              <a:solidFill>
                <a:schemeClr val="bg1"/>
              </a:solidFill>
            </a:endParaRPr>
          </a:p>
          <a:p>
            <a:pPr algn="l" defTabSz="821531">
              <a:lnSpc>
                <a:spcPct val="80000"/>
              </a:lnSpc>
              <a:defRPr sz="6100"/>
            </a:pPr>
            <a:r>
              <a:rPr dirty="0">
                <a:solidFill>
                  <a:schemeClr val="bg1"/>
                </a:solidFill>
              </a:rPr>
              <a:t>@</a:t>
            </a:r>
            <a:r>
              <a:rPr lang="en-US" dirty="0">
                <a:solidFill>
                  <a:schemeClr val="bg1"/>
                </a:solidFill>
              </a:rPr>
              <a:t>nicolasgrekas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82" name="Thank you"/>
          <p:cNvSpPr txBox="1"/>
          <p:nvPr/>
        </p:nvSpPr>
        <p:spPr>
          <a:xfrm>
            <a:off x="1896395" y="1268536"/>
            <a:ext cx="11633720" cy="2023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algn="l" defTabSz="1706837">
              <a:lnSpc>
                <a:spcPct val="80000"/>
              </a:lnSpc>
              <a:defRPr sz="12600" b="1" spc="-252"/>
            </a:lvl1pPr>
          </a:lstStyle>
          <a:p>
            <a:r>
              <a:rPr dirty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0C3B9A3-4835-1A12-248A-A0153DE9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646" y="4633214"/>
            <a:ext cx="4320362" cy="4329887"/>
          </a:xfrm>
          <a:prstGeom prst="rect">
            <a:avLst/>
          </a:prstGeom>
        </p:spPr>
      </p:pic>
      <p:pic>
        <p:nvPicPr>
          <p:cNvPr id="5" name="pasted-image.pdf" descr="pasted-image.pdf">
            <a:extLst>
              <a:ext uri="{FF2B5EF4-FFF2-40B4-BE49-F238E27FC236}">
                <a16:creationId xmlns:a16="http://schemas.microsoft.com/office/drawing/2014/main" id="{8818E727-0C28-E89D-8964-0DC8C15A6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249" y="4631983"/>
            <a:ext cx="4157709" cy="415770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oman Pronskiy…">
            <a:extLst>
              <a:ext uri="{FF2B5EF4-FFF2-40B4-BE49-F238E27FC236}">
                <a16:creationId xmlns:a16="http://schemas.microsoft.com/office/drawing/2014/main" id="{52B8E054-210B-E4C6-66B9-A60A5145CDA1}"/>
              </a:ext>
            </a:extLst>
          </p:cNvPr>
          <p:cNvSpPr txBox="1"/>
          <p:nvPr/>
        </p:nvSpPr>
        <p:spPr>
          <a:xfrm>
            <a:off x="11535370" y="5978741"/>
            <a:ext cx="5697209" cy="324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algn="l" defTabSz="821531">
              <a:lnSpc>
                <a:spcPct val="80000"/>
              </a:lnSpc>
              <a:defRPr sz="6100" b="1"/>
            </a:pPr>
            <a:r>
              <a:rPr lang="en-US" sz="9600" dirty="0">
                <a:solidFill>
                  <a:schemeClr val="accent5"/>
                </a:solidFill>
                <a:latin typeface="Aptos Mono"/>
              </a:rPr>
              <a:t>&lt;?</a:t>
            </a:r>
            <a:endParaRPr lang="en-US" sz="9600">
              <a:solidFill>
                <a:schemeClr val="accent5"/>
              </a:solidFill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37133159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.png" descr="Untitled.png">
            <a:extLst>
              <a:ext uri="{FF2B5EF4-FFF2-40B4-BE49-F238E27FC236}">
                <a16:creationId xmlns:a16="http://schemas.microsoft.com/office/drawing/2014/main" id="{7FDD8F4F-3750-40DE-D360-CF71434E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0861" y="9352365"/>
            <a:ext cx="7507236" cy="421239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PHP’s Bus Factor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t>PHP’s Bus Factor</a:t>
            </a:r>
          </a:p>
        </p:txBody>
      </p:sp>
      <p:pic>
        <p:nvPicPr>
          <p:cNvPr id="188" name="dmitry.jpg" descr="dmitry.jpg"/>
          <p:cNvPicPr>
            <a:picLocks noChangeAspect="1"/>
          </p:cNvPicPr>
          <p:nvPr/>
        </p:nvPicPr>
        <p:blipFill>
          <a:blip r:embed="rId3"/>
          <a:srcRect l="308" t="1" b="191"/>
          <a:stretch>
            <a:fillRect/>
          </a:stretch>
        </p:blipFill>
        <p:spPr>
          <a:xfrm>
            <a:off x="5830066" y="4265299"/>
            <a:ext cx="5429947" cy="5436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1" h="20592" extrusionOk="0">
                <a:moveTo>
                  <a:pt x="9263" y="0"/>
                </a:moveTo>
                <a:cubicBezTo>
                  <a:pt x="6986" y="236"/>
                  <a:pt x="4773" y="1223"/>
                  <a:pt x="3028" y="2966"/>
                </a:cubicBezTo>
                <a:cubicBezTo>
                  <a:pt x="-1009" y="6998"/>
                  <a:pt x="-1009" y="13535"/>
                  <a:pt x="3028" y="17568"/>
                </a:cubicBezTo>
                <a:cubicBezTo>
                  <a:pt x="7065" y="21600"/>
                  <a:pt x="13609" y="21600"/>
                  <a:pt x="17646" y="17568"/>
                </a:cubicBezTo>
                <a:cubicBezTo>
                  <a:pt x="19348" y="15867"/>
                  <a:pt x="20324" y="13721"/>
                  <a:pt x="20591" y="11505"/>
                </a:cubicBezTo>
                <a:lnTo>
                  <a:pt x="20591" y="9029"/>
                </a:lnTo>
                <a:cubicBezTo>
                  <a:pt x="20324" y="6813"/>
                  <a:pt x="19348" y="4667"/>
                  <a:pt x="17646" y="2966"/>
                </a:cubicBezTo>
                <a:cubicBezTo>
                  <a:pt x="15901" y="1223"/>
                  <a:pt x="13688" y="236"/>
                  <a:pt x="11411" y="0"/>
                </a:cubicBezTo>
                <a:lnTo>
                  <a:pt x="926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9" name="nikita.jpg" descr="nikita.jpg"/>
          <p:cNvPicPr>
            <a:picLocks noChangeAspect="1"/>
          </p:cNvPicPr>
          <p:nvPr/>
        </p:nvPicPr>
        <p:blipFill>
          <a:blip r:embed="rId4"/>
          <a:srcRect l="1784" t="1782" r="1785" b="1785"/>
          <a:stretch>
            <a:fillRect/>
          </a:stretch>
        </p:blipFill>
        <p:spPr>
          <a:xfrm>
            <a:off x="12808382" y="4249821"/>
            <a:ext cx="5451676" cy="5451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0" name="Dmitry Stogov"/>
          <p:cNvSpPr txBox="1"/>
          <p:nvPr/>
        </p:nvSpPr>
        <p:spPr>
          <a:xfrm>
            <a:off x="6882726" y="10100004"/>
            <a:ext cx="332462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8000"/>
            </a:pPr>
            <a:r>
              <a:rPr sz="4000">
                <a:latin typeface="Helvetica Neue"/>
              </a:rPr>
              <a:t>Dmitry </a:t>
            </a:r>
            <a:r>
              <a:rPr sz="4000" err="1">
                <a:latin typeface="Helvetica Neue"/>
              </a:rPr>
              <a:t>Stogov</a:t>
            </a:r>
            <a:endParaRPr lang="en-US" sz="4000" err="1">
              <a:latin typeface="Helvetica Neue"/>
            </a:endParaRPr>
          </a:p>
        </p:txBody>
      </p:sp>
      <p:sp>
        <p:nvSpPr>
          <p:cNvPr id="191" name="Nikita Popov"/>
          <p:cNvSpPr txBox="1"/>
          <p:nvPr/>
        </p:nvSpPr>
        <p:spPr>
          <a:xfrm>
            <a:off x="14043429" y="10100004"/>
            <a:ext cx="298158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Helvetica Neue"/>
              </a:rPr>
              <a:t>Nikita Popov</a:t>
            </a:r>
            <a:endParaRPr lang="en-US">
              <a:latin typeface="Helvetica Neue"/>
            </a:endParaRPr>
          </a:p>
        </p:txBody>
      </p:sp>
      <p:sp>
        <p:nvSpPr>
          <p:cNvPr id="19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93" name="Red_Hat_logo.svg.png" descr="Red_Hat_logo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8743" y="2880747"/>
            <a:ext cx="4962505" cy="3774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1" name="Avoiding buses"/>
          <p:cNvSpPr txBox="1"/>
          <p:nvPr/>
        </p:nvSpPr>
        <p:spPr>
          <a:xfrm>
            <a:off x="5099532" y="4266521"/>
            <a:ext cx="14099494" cy="1530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1600" b="1" spc="-232"/>
            </a:lvl1pPr>
          </a:lstStyle>
          <a:p>
            <a:r>
              <a:rPr lang="en-US"/>
              <a:t>Surviving </a:t>
            </a:r>
            <a:r>
              <a:t>buses</a:t>
            </a:r>
          </a:p>
        </p:txBody>
      </p:sp>
      <p:sp>
        <p:nvSpPr>
          <p:cNvPr id="202" name="May 4, 2021: Blog post by Joe Watkins"/>
          <p:cNvSpPr txBox="1"/>
          <p:nvPr/>
        </p:nvSpPr>
        <p:spPr>
          <a:xfrm>
            <a:off x="5841473" y="5776449"/>
            <a:ext cx="15444934" cy="4666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5100"/>
            </a:lvl1pPr>
          </a:lstStyle>
          <a:p>
            <a:r>
              <a:rPr lang="en-US"/>
              <a:t> </a:t>
            </a:r>
            <a:r>
              <a:t> May 4, 2021: Blog post by Joe Watkins</a:t>
            </a:r>
          </a:p>
          <a:p>
            <a:r>
              <a:rPr lang="en-US">
                <a:ea typeface="+mn-lt"/>
                <a:cs typeface="+mn-lt"/>
              </a:rPr>
              <a:t>May 20, 2021: JetBrains reaches out to Joe</a:t>
            </a:r>
          </a:p>
          <a:p>
            <a:r>
              <a:rPr lang="en-US">
                <a:ea typeface="+mn-lt"/>
                <a:cs typeface="+mn-lt"/>
              </a:rPr>
              <a:t>Nov. 22, 2021: Nikita announces he leaves JetBrains</a:t>
            </a:r>
          </a:p>
          <a:p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6" name="JetBrains wonders"/>
          <p:cNvSpPr txBox="1"/>
          <p:nvPr/>
        </p:nvSpPr>
        <p:spPr>
          <a:xfrm>
            <a:off x="5393236" y="4647521"/>
            <a:ext cx="13597529" cy="1530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1600" b="1" spc="-232"/>
            </a:lvl1pPr>
          </a:lstStyle>
          <a:p>
            <a:r>
              <a:t>JetBrains</a:t>
            </a:r>
          </a:p>
        </p:txBody>
      </p:sp>
      <p:sp>
        <p:nvSpPr>
          <p:cNvPr id="207" name="What’s the best way to move forward?…"/>
          <p:cNvSpPr txBox="1"/>
          <p:nvPr/>
        </p:nvSpPr>
        <p:spPr>
          <a:xfrm>
            <a:off x="5489043" y="6996449"/>
            <a:ext cx="13405913" cy="245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100"/>
            </a:pPr>
            <a:endParaRPr lang="en-US"/>
          </a:p>
          <a:p>
            <a:pPr>
              <a:defRPr sz="5100"/>
            </a:pPr>
            <a:r>
              <a:t>Does it make sense to look for a replacement</a:t>
            </a:r>
            <a:r>
              <a:rPr lang="en-US"/>
              <a:t> </a:t>
            </a:r>
            <a:endParaRPr/>
          </a:p>
          <a:p>
            <a:pPr>
              <a:defRPr sz="5100"/>
            </a:pPr>
            <a:r>
              <a:t>and pay for just one developer again?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13" name="frame_generic_light.png" descr="frame_generic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881"/>
            <a:ext cx="24384000" cy="10356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6" name="Founding companies"/>
          <p:cNvSpPr txBox="1">
            <a:spLocks noGrp="1"/>
          </p:cNvSpPr>
          <p:nvPr>
            <p:ph type="title" idx="4294967295"/>
          </p:nvPr>
        </p:nvSpPr>
        <p:spPr>
          <a:xfrm>
            <a:off x="1007219" y="600734"/>
            <a:ext cx="21523056" cy="1715259"/>
          </a:xfrm>
          <a:prstGeom prst="rect">
            <a:avLst/>
          </a:prstGeom>
        </p:spPr>
        <p:txBody>
          <a:bodyPr anchor="b"/>
          <a:lstStyle/>
          <a:p>
            <a:r>
              <a:t>Founding companies</a:t>
            </a:r>
          </a:p>
        </p:txBody>
      </p:sp>
      <p:sp>
        <p:nvSpPr>
          <p:cNvPr id="217" name="Acquia…"/>
          <p:cNvSpPr txBox="1"/>
          <p:nvPr/>
        </p:nvSpPr>
        <p:spPr>
          <a:xfrm>
            <a:off x="2694371" y="4434781"/>
            <a:ext cx="10550080" cy="6527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Acquia </a:t>
            </a:r>
            <a:endParaRPr lang="en-US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Automattic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Craft CMS 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JetBrains </a:t>
            </a:r>
            <a:endParaRPr lang="en-US">
              <a:solidFill>
                <a:schemeClr val="tx1"/>
              </a:solidFill>
            </a:endParaRPr>
          </a:p>
          <a:p>
            <a:pPr algn="l" defTabSz="457200">
              <a:spcBef>
                <a:spcPts val="21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Laravel 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8" name="PrestaShop…"/>
          <p:cNvSpPr txBox="1"/>
          <p:nvPr/>
        </p:nvSpPr>
        <p:spPr>
          <a:xfrm>
            <a:off x="12829285" y="4434781"/>
            <a:ext cx="8770030" cy="6527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 err="1">
                <a:ea typeface="+mn-lt"/>
                <a:cs typeface="+mn-lt"/>
              </a:rPr>
              <a:t>PrestaShop</a:t>
            </a:r>
            <a:endParaRPr lang="en-US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>
                <a:ea typeface="+mn-lt"/>
                <a:cs typeface="+mn-lt"/>
              </a:rPr>
              <a:t>Private </a:t>
            </a:r>
            <a:r>
              <a:rPr lang="en-US" err="1">
                <a:ea typeface="+mn-lt"/>
                <a:cs typeface="+mn-lt"/>
              </a:rPr>
              <a:t>Packagist</a:t>
            </a:r>
            <a:endParaRPr lang="en-US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>
                <a:ea typeface="+mn-lt"/>
                <a:cs typeface="+mn-lt"/>
              </a:rPr>
              <a:t>Symfony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 err="1">
                <a:ea typeface="+mn-lt"/>
                <a:cs typeface="+mn-lt"/>
              </a:rPr>
              <a:t>Tideways</a:t>
            </a:r>
            <a:endParaRPr lang="en-US"/>
          </a:p>
          <a:p>
            <a:pPr algn="l" defTabSz="457200">
              <a:spcBef>
                <a:spcPts val="21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0" b="1">
                <a:solidFill>
                  <a:srgbClr val="F8F8F8"/>
                </a:solidFill>
              </a:defRPr>
            </a:pPr>
            <a:r>
              <a:rPr lang="en-US">
                <a:ea typeface="+mn-lt"/>
                <a:cs typeface="+mn-lt"/>
              </a:rPr>
              <a:t>Zend by Perforce </a:t>
            </a:r>
            <a:endParaRPr>
              <a:ea typeface="+mn-lt"/>
              <a:cs typeface="+mn-lt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20_BasicBlack</vt:lpstr>
      <vt:lpstr>Symfony, PHP and its Foundation</vt:lpstr>
      <vt:lpstr>PHP leads the web</vt:lpstr>
      <vt:lpstr>PowerPoint Presentation</vt:lpstr>
      <vt:lpstr>How many contributors  were paid to work on  the PHP engine in 2021? </vt:lpstr>
      <vt:lpstr>PHP’s Bus Factor</vt:lpstr>
      <vt:lpstr>PowerPoint Presentation</vt:lpstr>
      <vt:lpstr>PowerPoint Presentation</vt:lpstr>
      <vt:lpstr>PowerPoint Presentation</vt:lpstr>
      <vt:lpstr>Founding companies</vt:lpstr>
      <vt:lpstr>PowerPoint Presentation</vt:lpstr>
      <vt:lpstr>PowerPoint Presentation</vt:lpstr>
      <vt:lpstr>PowerPoint Presentation</vt:lpstr>
      <vt:lpstr>Funding PHP</vt:lpstr>
      <vt:lpstr>       Funding PHP</vt:lpstr>
      <vt:lpstr>       Funding PHP</vt:lpstr>
      <vt:lpstr>       Funding PHP: Companies</vt:lpstr>
      <vt:lpstr>Spending the funds</vt:lpstr>
      <vt:lpstr>       Spending the funds</vt:lpstr>
      <vt:lpstr>       Budget is public</vt:lpstr>
      <vt:lpstr>The team</vt:lpstr>
      <vt:lpstr>         Team</vt:lpstr>
      <vt:lpstr>         Team</vt:lpstr>
      <vt:lpstr>         Language Impact</vt:lpstr>
      <vt:lpstr>         Language Impact</vt:lpstr>
      <vt:lpstr>         What are the devs working 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Future goals</vt:lpstr>
      <vt:lpstr>       Projects 2024</vt:lpstr>
      <vt:lpstr>       Advisory Board</vt:lpstr>
      <vt:lpstr>PowerPoint Presentation</vt:lpstr>
      <vt:lpstr>PowerPoint Presentation</vt:lpstr>
      <vt:lpstr>PowerPoint Presentation</vt:lpstr>
      <vt:lpstr>       How can you help?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PHP Foundation</dc:title>
  <cp:revision>308</cp:revision>
  <dcterms:modified xsi:type="dcterms:W3CDTF">2023-12-07T16:42:44Z</dcterms:modified>
</cp:coreProperties>
</file>